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handoutMasterIdLst>
    <p:handoutMasterId r:id="rId19"/>
  </p:handoutMasterIdLst>
  <p:sldIdLst>
    <p:sldId id="309" r:id="rId5"/>
    <p:sldId id="340" r:id="rId6"/>
    <p:sldId id="336" r:id="rId7"/>
    <p:sldId id="346" r:id="rId8"/>
    <p:sldId id="341" r:id="rId9"/>
    <p:sldId id="343" r:id="rId10"/>
    <p:sldId id="338" r:id="rId11"/>
    <p:sldId id="337" r:id="rId12"/>
    <p:sldId id="339" r:id="rId13"/>
    <p:sldId id="342" r:id="rId14"/>
    <p:sldId id="344" r:id="rId15"/>
    <p:sldId id="345" r:id="rId16"/>
    <p:sldId id="335"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D67894-6108-9220-284F-4849EFCC4FE7}" name="Melanie Sulger Büel" initials="MS" userId="S::melanie.sulgerbueel@naturpark-beverin.ch::45bbfd7f-c51d-441b-bb5e-85ec551ddf0c" providerId="AD"/>
  <p188:author id="{632743CA-3A79-43AB-7E60-32682116DA1C}" name="Ramona Liebeton" initials="RL" userId="S::ramona.liebeton@naturpark-beverin.ch::f02f9f46-86f0-47df-b680-1a3972de32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B4D"/>
    <a:srgbClr val="5E564C"/>
    <a:srgbClr val="FFFFFF"/>
    <a:srgbClr val="4B4B46"/>
    <a:srgbClr val="636151"/>
    <a:srgbClr val="58A291"/>
    <a:srgbClr val="7E323E"/>
    <a:srgbClr val="BB364E"/>
    <a:srgbClr val="15B197"/>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C6BEF1-8C24-4291-8EF3-5E9FDCE180E6}" v="9" dt="2025-11-10T08:41:07.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2491" y="77"/>
      </p:cViewPr>
      <p:guideLst/>
    </p:cSldViewPr>
  </p:slideViewPr>
  <p:notesTextViewPr>
    <p:cViewPr>
      <p:scale>
        <a:sx n="1" d="1"/>
        <a:sy n="1" d="1"/>
      </p:scale>
      <p:origin x="0" y="0"/>
    </p:cViewPr>
  </p:notesTextViewPr>
  <p:notesViewPr>
    <p:cSldViewPr snapToGrid="0">
      <p:cViewPr>
        <p:scale>
          <a:sx n="1" d="2"/>
          <a:sy n="1" d="2"/>
        </p:scale>
        <p:origin x="2646" y="2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Däscher" userId="69a88200-dd05-4aaf-95f3-04c62bfc4266" providerId="ADAL" clId="{D8B5F870-2460-44F3-924B-0851086781DD}"/>
    <pc:docChg chg="undo redo custSel addSld modSld">
      <pc:chgData name="Paul Däscher" userId="69a88200-dd05-4aaf-95f3-04c62bfc4266" providerId="ADAL" clId="{D8B5F870-2460-44F3-924B-0851086781DD}" dt="2025-11-10T12:35:00.368" v="1782" actId="20577"/>
      <pc:docMkLst>
        <pc:docMk/>
      </pc:docMkLst>
      <pc:sldChg chg="modSp mod">
        <pc:chgData name="Paul Däscher" userId="69a88200-dd05-4aaf-95f3-04c62bfc4266" providerId="ADAL" clId="{D8B5F870-2460-44F3-924B-0851086781DD}" dt="2025-11-07T07:59:26.789" v="62" actId="20577"/>
        <pc:sldMkLst>
          <pc:docMk/>
          <pc:sldMk cId="4223395369" sldId="309"/>
        </pc:sldMkLst>
        <pc:spChg chg="mod">
          <ac:chgData name="Paul Däscher" userId="69a88200-dd05-4aaf-95f3-04c62bfc4266" providerId="ADAL" clId="{D8B5F870-2460-44F3-924B-0851086781DD}" dt="2025-11-07T07:59:26.789" v="62" actId="20577"/>
          <ac:spMkLst>
            <pc:docMk/>
            <pc:sldMk cId="4223395369" sldId="309"/>
            <ac:spMk id="4" creationId="{24A0A7A4-90A3-A3DD-6FAC-F94E2D7032FF}"/>
          </ac:spMkLst>
        </pc:spChg>
      </pc:sldChg>
      <pc:sldChg chg="modSp mod">
        <pc:chgData name="Paul Däscher" userId="69a88200-dd05-4aaf-95f3-04c62bfc4266" providerId="ADAL" clId="{D8B5F870-2460-44F3-924B-0851086781DD}" dt="2025-11-07T08:10:38.597" v="322" actId="20577"/>
        <pc:sldMkLst>
          <pc:docMk/>
          <pc:sldMk cId="2437230380" sldId="335"/>
        </pc:sldMkLst>
        <pc:spChg chg="mod">
          <ac:chgData name="Paul Däscher" userId="69a88200-dd05-4aaf-95f3-04c62bfc4266" providerId="ADAL" clId="{D8B5F870-2460-44F3-924B-0851086781DD}" dt="2025-11-07T08:10:38.597" v="322" actId="20577"/>
          <ac:spMkLst>
            <pc:docMk/>
            <pc:sldMk cId="2437230380" sldId="335"/>
            <ac:spMk id="3" creationId="{1C39A0F8-56AF-3E65-0E7C-809EB5869F01}"/>
          </ac:spMkLst>
        </pc:spChg>
      </pc:sldChg>
      <pc:sldChg chg="modSp mod">
        <pc:chgData name="Paul Däscher" userId="69a88200-dd05-4aaf-95f3-04c62bfc4266" providerId="ADAL" clId="{D8B5F870-2460-44F3-924B-0851086781DD}" dt="2025-11-10T12:22:51.457" v="1551" actId="14100"/>
        <pc:sldMkLst>
          <pc:docMk/>
          <pc:sldMk cId="1787202601" sldId="336"/>
        </pc:sldMkLst>
        <pc:spChg chg="mod">
          <ac:chgData name="Paul Däscher" userId="69a88200-dd05-4aaf-95f3-04c62bfc4266" providerId="ADAL" clId="{D8B5F870-2460-44F3-924B-0851086781DD}" dt="2025-11-10T12:22:51.457" v="1551" actId="14100"/>
          <ac:spMkLst>
            <pc:docMk/>
            <pc:sldMk cId="1787202601" sldId="336"/>
            <ac:spMk id="2" creationId="{1CDF19C8-9FB5-577B-8FF9-15377DB9AC0E}"/>
          </ac:spMkLst>
        </pc:spChg>
        <pc:spChg chg="mod">
          <ac:chgData name="Paul Däscher" userId="69a88200-dd05-4aaf-95f3-04c62bfc4266" providerId="ADAL" clId="{D8B5F870-2460-44F3-924B-0851086781DD}" dt="2025-11-07T08:00:18.084" v="107" actId="20577"/>
          <ac:spMkLst>
            <pc:docMk/>
            <pc:sldMk cId="1787202601" sldId="336"/>
            <ac:spMk id="3" creationId="{8F4C4723-C19F-F246-A3AF-54228660915B}"/>
          </ac:spMkLst>
        </pc:spChg>
      </pc:sldChg>
      <pc:sldChg chg="modSp mod">
        <pc:chgData name="Paul Däscher" userId="69a88200-dd05-4aaf-95f3-04c62bfc4266" providerId="ADAL" clId="{D8B5F870-2460-44F3-924B-0851086781DD}" dt="2025-11-10T12:35:00.368" v="1782" actId="20577"/>
        <pc:sldMkLst>
          <pc:docMk/>
          <pc:sldMk cId="4115668522" sldId="337"/>
        </pc:sldMkLst>
        <pc:spChg chg="mod">
          <ac:chgData name="Paul Däscher" userId="69a88200-dd05-4aaf-95f3-04c62bfc4266" providerId="ADAL" clId="{D8B5F870-2460-44F3-924B-0851086781DD}" dt="2025-11-10T12:35:00.368" v="1782" actId="20577"/>
          <ac:spMkLst>
            <pc:docMk/>
            <pc:sldMk cId="4115668522" sldId="337"/>
            <ac:spMk id="3" creationId="{4CDC3D2E-DEB3-F6EF-39D5-C9E550292821}"/>
          </ac:spMkLst>
        </pc:spChg>
        <pc:spChg chg="mod">
          <ac:chgData name="Paul Däscher" userId="69a88200-dd05-4aaf-95f3-04c62bfc4266" providerId="ADAL" clId="{D8B5F870-2460-44F3-924B-0851086781DD}" dt="2025-11-07T08:09:49.338" v="249" actId="20577"/>
          <ac:spMkLst>
            <pc:docMk/>
            <pc:sldMk cId="4115668522" sldId="337"/>
            <ac:spMk id="8" creationId="{093840FA-B40E-34C3-2E32-64D40382ECDE}"/>
          </ac:spMkLst>
        </pc:spChg>
      </pc:sldChg>
      <pc:sldChg chg="modSp mod">
        <pc:chgData name="Paul Däscher" userId="69a88200-dd05-4aaf-95f3-04c62bfc4266" providerId="ADAL" clId="{D8B5F870-2460-44F3-924B-0851086781DD}" dt="2025-11-07T08:09:14.893" v="235" actId="20577"/>
        <pc:sldMkLst>
          <pc:docMk/>
          <pc:sldMk cId="4230386372" sldId="338"/>
        </pc:sldMkLst>
        <pc:spChg chg="mod">
          <ac:chgData name="Paul Däscher" userId="69a88200-dd05-4aaf-95f3-04c62bfc4266" providerId="ADAL" clId="{D8B5F870-2460-44F3-924B-0851086781DD}" dt="2025-11-07T08:09:14.893" v="235" actId="20577"/>
          <ac:spMkLst>
            <pc:docMk/>
            <pc:sldMk cId="4230386372" sldId="338"/>
            <ac:spMk id="10" creationId="{3E987C82-B6B2-0BBB-FE4C-4B0450233181}"/>
          </ac:spMkLst>
        </pc:spChg>
      </pc:sldChg>
      <pc:sldChg chg="addSp delSp modSp mod">
        <pc:chgData name="Paul Däscher" userId="69a88200-dd05-4aaf-95f3-04c62bfc4266" providerId="ADAL" clId="{D8B5F870-2460-44F3-924B-0851086781DD}" dt="2025-11-10T07:25:03.467" v="734" actId="14100"/>
        <pc:sldMkLst>
          <pc:docMk/>
          <pc:sldMk cId="3116664885" sldId="339"/>
        </pc:sldMkLst>
        <pc:spChg chg="add del mod">
          <ac:chgData name="Paul Däscher" userId="69a88200-dd05-4aaf-95f3-04c62bfc4266" providerId="ADAL" clId="{D8B5F870-2460-44F3-924B-0851086781DD}" dt="2025-11-10T07:24:04.377" v="724" actId="931"/>
          <ac:spMkLst>
            <pc:docMk/>
            <pc:sldMk cId="3116664885" sldId="339"/>
            <ac:spMk id="3" creationId="{3BCB4675-38BE-C2C3-F000-3EC6DC615F43}"/>
          </ac:spMkLst>
        </pc:spChg>
        <pc:spChg chg="mod">
          <ac:chgData name="Paul Däscher" userId="69a88200-dd05-4aaf-95f3-04c62bfc4266" providerId="ADAL" clId="{D8B5F870-2460-44F3-924B-0851086781DD}" dt="2025-11-07T10:32:48.871" v="708" actId="20577"/>
          <ac:spMkLst>
            <pc:docMk/>
            <pc:sldMk cId="3116664885" sldId="339"/>
            <ac:spMk id="12" creationId="{16BA121D-5A18-78CF-B87B-7D3EAF55E402}"/>
          </ac:spMkLst>
        </pc:spChg>
        <pc:spChg chg="mod">
          <ac:chgData name="Paul Däscher" userId="69a88200-dd05-4aaf-95f3-04c62bfc4266" providerId="ADAL" clId="{D8B5F870-2460-44F3-924B-0851086781DD}" dt="2025-11-10T07:25:03.467" v="734" actId="14100"/>
          <ac:spMkLst>
            <pc:docMk/>
            <pc:sldMk cId="3116664885" sldId="339"/>
            <ac:spMk id="26" creationId="{C31D7252-BCEF-E757-12DF-96D23B036F3A}"/>
          </ac:spMkLst>
        </pc:spChg>
        <pc:picChg chg="add mod">
          <ac:chgData name="Paul Däscher" userId="69a88200-dd05-4aaf-95f3-04c62bfc4266" providerId="ADAL" clId="{D8B5F870-2460-44F3-924B-0851086781DD}" dt="2025-11-10T07:24:37.347" v="733" actId="1076"/>
          <ac:picMkLst>
            <pc:docMk/>
            <pc:sldMk cId="3116664885" sldId="339"/>
            <ac:picMk id="5" creationId="{33388801-13DF-7555-E0A0-22CF2261D0CA}"/>
          </ac:picMkLst>
        </pc:picChg>
        <pc:picChg chg="add del">
          <ac:chgData name="Paul Däscher" userId="69a88200-dd05-4aaf-95f3-04c62bfc4266" providerId="ADAL" clId="{D8B5F870-2460-44F3-924B-0851086781DD}" dt="2025-11-10T07:24:03.587" v="722" actId="21"/>
          <ac:picMkLst>
            <pc:docMk/>
            <pc:sldMk cId="3116664885" sldId="339"/>
            <ac:picMk id="25" creationId="{6E0F8A48-2C11-BA57-943E-F2F8BC373AED}"/>
          </ac:picMkLst>
        </pc:picChg>
      </pc:sldChg>
      <pc:sldChg chg="modSp mod">
        <pc:chgData name="Paul Däscher" userId="69a88200-dd05-4aaf-95f3-04c62bfc4266" providerId="ADAL" clId="{D8B5F870-2460-44F3-924B-0851086781DD}" dt="2025-11-07T07:59:58.728" v="78" actId="20577"/>
        <pc:sldMkLst>
          <pc:docMk/>
          <pc:sldMk cId="1788323428" sldId="340"/>
        </pc:sldMkLst>
        <pc:spChg chg="mod">
          <ac:chgData name="Paul Däscher" userId="69a88200-dd05-4aaf-95f3-04c62bfc4266" providerId="ADAL" clId="{D8B5F870-2460-44F3-924B-0851086781DD}" dt="2025-11-07T07:59:58.728" v="78" actId="20577"/>
          <ac:spMkLst>
            <pc:docMk/>
            <pc:sldMk cId="1788323428" sldId="340"/>
            <ac:spMk id="20" creationId="{23469A6E-F7E4-7F8B-4DB6-FB9CCC5E7159}"/>
          </ac:spMkLst>
        </pc:spChg>
      </pc:sldChg>
      <pc:sldChg chg="modSp mod">
        <pc:chgData name="Paul Däscher" userId="69a88200-dd05-4aaf-95f3-04c62bfc4266" providerId="ADAL" clId="{D8B5F870-2460-44F3-924B-0851086781DD}" dt="2025-11-10T07:49:42.032" v="1330" actId="14100"/>
        <pc:sldMkLst>
          <pc:docMk/>
          <pc:sldMk cId="2135609363" sldId="341"/>
        </pc:sldMkLst>
        <pc:spChg chg="mod">
          <ac:chgData name="Paul Däscher" userId="69a88200-dd05-4aaf-95f3-04c62bfc4266" providerId="ADAL" clId="{D8B5F870-2460-44F3-924B-0851086781DD}" dt="2025-11-10T07:49:37.893" v="1329" actId="14100"/>
          <ac:spMkLst>
            <pc:docMk/>
            <pc:sldMk cId="2135609363" sldId="341"/>
            <ac:spMk id="2" creationId="{64E7AADB-9BEE-3427-D665-552CC8274A8D}"/>
          </ac:spMkLst>
        </pc:spChg>
        <pc:spChg chg="mod">
          <ac:chgData name="Paul Däscher" userId="69a88200-dd05-4aaf-95f3-04c62bfc4266" providerId="ADAL" clId="{D8B5F870-2460-44F3-924B-0851086781DD}" dt="2025-11-07T10:31:21.401" v="668" actId="20577"/>
          <ac:spMkLst>
            <pc:docMk/>
            <pc:sldMk cId="2135609363" sldId="341"/>
            <ac:spMk id="3" creationId="{F947D200-6A35-ACD9-CD7A-F5B4F7EB1D16}"/>
          </ac:spMkLst>
        </pc:spChg>
        <pc:spChg chg="mod">
          <ac:chgData name="Paul Däscher" userId="69a88200-dd05-4aaf-95f3-04c62bfc4266" providerId="ADAL" clId="{D8B5F870-2460-44F3-924B-0851086781DD}" dt="2025-11-10T07:49:42.032" v="1330" actId="14100"/>
          <ac:spMkLst>
            <pc:docMk/>
            <pc:sldMk cId="2135609363" sldId="341"/>
            <ac:spMk id="4" creationId="{6DB92A32-CB4F-1881-5775-FAC2159CE242}"/>
          </ac:spMkLst>
        </pc:spChg>
      </pc:sldChg>
      <pc:sldChg chg="modSp mod">
        <pc:chgData name="Paul Däscher" userId="69a88200-dd05-4aaf-95f3-04c62bfc4266" providerId="ADAL" clId="{D8B5F870-2460-44F3-924B-0851086781DD}" dt="2025-11-07T08:10:08.646" v="263" actId="20577"/>
        <pc:sldMkLst>
          <pc:docMk/>
          <pc:sldMk cId="1142008158" sldId="342"/>
        </pc:sldMkLst>
        <pc:spChg chg="mod">
          <ac:chgData name="Paul Däscher" userId="69a88200-dd05-4aaf-95f3-04c62bfc4266" providerId="ADAL" clId="{D8B5F870-2460-44F3-924B-0851086781DD}" dt="2025-11-07T08:10:08.646" v="263" actId="20577"/>
          <ac:spMkLst>
            <pc:docMk/>
            <pc:sldMk cId="1142008158" sldId="342"/>
            <ac:spMk id="3" creationId="{57B08124-029C-F52F-C09D-A6C01781BA88}"/>
          </ac:spMkLst>
        </pc:spChg>
      </pc:sldChg>
      <pc:sldChg chg="modSp mod">
        <pc:chgData name="Paul Däscher" userId="69a88200-dd05-4aaf-95f3-04c62bfc4266" providerId="ADAL" clId="{D8B5F870-2460-44F3-924B-0851086781DD}" dt="2025-11-07T08:09:02.753" v="203" actId="20577"/>
        <pc:sldMkLst>
          <pc:docMk/>
          <pc:sldMk cId="3336528278" sldId="343"/>
        </pc:sldMkLst>
        <pc:spChg chg="mod">
          <ac:chgData name="Paul Däscher" userId="69a88200-dd05-4aaf-95f3-04c62bfc4266" providerId="ADAL" clId="{D8B5F870-2460-44F3-924B-0851086781DD}" dt="2025-11-07T08:09:02.753" v="203" actId="20577"/>
          <ac:spMkLst>
            <pc:docMk/>
            <pc:sldMk cId="3336528278" sldId="343"/>
            <ac:spMk id="3" creationId="{C306D78E-4F60-A2A8-8723-B2AB20AD940A}"/>
          </ac:spMkLst>
        </pc:spChg>
      </pc:sldChg>
      <pc:sldChg chg="modSp mod">
        <pc:chgData name="Paul Däscher" userId="69a88200-dd05-4aaf-95f3-04c62bfc4266" providerId="ADAL" clId="{D8B5F870-2460-44F3-924B-0851086781DD}" dt="2025-11-07T08:10:19.248" v="277" actId="20577"/>
        <pc:sldMkLst>
          <pc:docMk/>
          <pc:sldMk cId="638902150" sldId="344"/>
        </pc:sldMkLst>
        <pc:spChg chg="mod">
          <ac:chgData name="Paul Däscher" userId="69a88200-dd05-4aaf-95f3-04c62bfc4266" providerId="ADAL" clId="{D8B5F870-2460-44F3-924B-0851086781DD}" dt="2025-11-07T08:10:19.248" v="277" actId="20577"/>
          <ac:spMkLst>
            <pc:docMk/>
            <pc:sldMk cId="638902150" sldId="344"/>
            <ac:spMk id="3" creationId="{8D72D77B-6032-A75D-ABC4-AF5B6657AB7B}"/>
          </ac:spMkLst>
        </pc:spChg>
      </pc:sldChg>
      <pc:sldChg chg="addSp delSp modSp add mod">
        <pc:chgData name="Paul Däscher" userId="69a88200-dd05-4aaf-95f3-04c62bfc4266" providerId="ADAL" clId="{D8B5F870-2460-44F3-924B-0851086781DD}" dt="2025-11-10T08:42:34.933" v="1367" actId="207"/>
        <pc:sldMkLst>
          <pc:docMk/>
          <pc:sldMk cId="557943585" sldId="345"/>
        </pc:sldMkLst>
        <pc:spChg chg="mod">
          <ac:chgData name="Paul Däscher" userId="69a88200-dd05-4aaf-95f3-04c62bfc4266" providerId="ADAL" clId="{D8B5F870-2460-44F3-924B-0851086781DD}" dt="2025-11-10T08:33:58.402" v="1359" actId="207"/>
          <ac:spMkLst>
            <pc:docMk/>
            <pc:sldMk cId="557943585" sldId="345"/>
            <ac:spMk id="3" creationId="{334B110C-EC31-2FF2-8EC8-019CDD132B60}"/>
          </ac:spMkLst>
        </pc:spChg>
        <pc:spChg chg="add mod">
          <ac:chgData name="Paul Däscher" userId="69a88200-dd05-4aaf-95f3-04c62bfc4266" providerId="ADAL" clId="{D8B5F870-2460-44F3-924B-0851086781DD}" dt="2025-11-10T08:42:34.933" v="1367" actId="207"/>
          <ac:spMkLst>
            <pc:docMk/>
            <pc:sldMk cId="557943585" sldId="345"/>
            <ac:spMk id="10" creationId="{61EC7367-B1F9-FE4F-3AB7-B86F25EC4F0C}"/>
          </ac:spMkLst>
        </pc:spChg>
        <pc:picChg chg="add del">
          <ac:chgData name="Paul Däscher" userId="69a88200-dd05-4aaf-95f3-04c62bfc4266" providerId="ADAL" clId="{D8B5F870-2460-44F3-924B-0851086781DD}" dt="2025-11-10T07:58:02.651" v="1345" actId="478"/>
          <ac:picMkLst>
            <pc:docMk/>
            <pc:sldMk cId="557943585" sldId="345"/>
            <ac:picMk id="2" creationId="{49B82DFA-CC31-4578-1655-036548499891}"/>
          </ac:picMkLst>
        </pc:picChg>
        <pc:picChg chg="add mod">
          <ac:chgData name="Paul Däscher" userId="69a88200-dd05-4aaf-95f3-04c62bfc4266" providerId="ADAL" clId="{D8B5F870-2460-44F3-924B-0851086781DD}" dt="2025-11-10T07:58:40.100" v="1351" actId="14100"/>
          <ac:picMkLst>
            <pc:docMk/>
            <pc:sldMk cId="557943585" sldId="345"/>
            <ac:picMk id="5" creationId="{9512631A-D74D-733F-C4F8-08E6A41B8F28}"/>
          </ac:picMkLst>
        </pc:picChg>
        <pc:picChg chg="mod">
          <ac:chgData name="Paul Däscher" userId="69a88200-dd05-4aaf-95f3-04c62bfc4266" providerId="ADAL" clId="{D8B5F870-2460-44F3-924B-0851086781DD}" dt="2025-11-10T07:53:59.857" v="1338" actId="14826"/>
          <ac:picMkLst>
            <pc:docMk/>
            <pc:sldMk cId="557943585" sldId="345"/>
            <ac:picMk id="7" creationId="{0585A156-B30E-2934-3B7E-E292E3219C0F}"/>
          </ac:picMkLst>
        </pc:picChg>
        <pc:picChg chg="add mod">
          <ac:chgData name="Paul Däscher" userId="69a88200-dd05-4aaf-95f3-04c62bfc4266" providerId="ADAL" clId="{D8B5F870-2460-44F3-924B-0851086781DD}" dt="2025-11-10T07:59:16.940" v="1358" actId="1076"/>
          <ac:picMkLst>
            <pc:docMk/>
            <pc:sldMk cId="557943585" sldId="345"/>
            <ac:picMk id="8" creationId="{2AF235F8-6054-4C20-2B7E-10748C38BE12}"/>
          </ac:picMkLst>
        </pc:picChg>
        <pc:picChg chg="del mod">
          <ac:chgData name="Paul Däscher" userId="69a88200-dd05-4aaf-95f3-04c62bfc4266" providerId="ADAL" clId="{D8B5F870-2460-44F3-924B-0851086781DD}" dt="2025-11-10T07:57:56.679" v="1343" actId="478"/>
          <ac:picMkLst>
            <pc:docMk/>
            <pc:sldMk cId="557943585" sldId="345"/>
            <ac:picMk id="9" creationId="{CFB9399B-796D-EECB-A5A8-96282C93791A}"/>
          </ac:picMkLst>
        </pc:picChg>
      </pc:sldChg>
      <pc:sldChg chg="modSp add mod">
        <pc:chgData name="Paul Däscher" userId="69a88200-dd05-4aaf-95f3-04c62bfc4266" providerId="ADAL" clId="{D8B5F870-2460-44F3-924B-0851086781DD}" dt="2025-11-10T12:25:44.818" v="1554" actId="20577"/>
        <pc:sldMkLst>
          <pc:docMk/>
          <pc:sldMk cId="2457374057" sldId="346"/>
        </pc:sldMkLst>
        <pc:spChg chg="mod">
          <ac:chgData name="Paul Däscher" userId="69a88200-dd05-4aaf-95f3-04c62bfc4266" providerId="ADAL" clId="{D8B5F870-2460-44F3-924B-0851086781DD}" dt="2025-11-10T12:25:44.818" v="1554" actId="20577"/>
          <ac:spMkLst>
            <pc:docMk/>
            <pc:sldMk cId="2457374057" sldId="346"/>
            <ac:spMk id="2" creationId="{1EBBA72E-40D1-3D62-9A06-58DEE060B84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488B989-7EFC-CF60-A6FE-1F09BA6002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DBABB489-4BC5-8D19-FA53-30FE2DD94D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39125-1303-4CC7-AAF2-E3D5CA4D09BD}" type="datetimeFigureOut">
              <a:rPr lang="de-CH" smtClean="0"/>
              <a:t>10.11.2025</a:t>
            </a:fld>
            <a:endParaRPr lang="de-CH"/>
          </a:p>
        </p:txBody>
      </p:sp>
      <p:sp>
        <p:nvSpPr>
          <p:cNvPr id="4" name="Fußzeilenplatzhalter 3">
            <a:extLst>
              <a:ext uri="{FF2B5EF4-FFF2-40B4-BE49-F238E27FC236}">
                <a16:creationId xmlns:a16="http://schemas.microsoft.com/office/drawing/2014/main" id="{BC2E4F74-A568-9F20-945D-FAE63FB678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83BF16B1-C3EE-13C6-DA3F-158741E457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50EF72-BF0E-45C0-9C15-E0479AE4727E}" type="slidenum">
              <a:rPr lang="de-CH" smtClean="0"/>
              <a:t>‹Nr.›</a:t>
            </a:fld>
            <a:endParaRPr lang="de-CH"/>
          </a:p>
        </p:txBody>
      </p:sp>
    </p:spTree>
    <p:extLst>
      <p:ext uri="{BB962C8B-B14F-4D97-AF65-F5344CB8AC3E}">
        <p14:creationId xmlns:p14="http://schemas.microsoft.com/office/powerpoint/2010/main" val="769885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A774D-C748-954C-A515-E4478E0E9254}" type="datetimeFigureOut">
              <a:rPr lang="de-DE" smtClean="0"/>
              <a:t>10.11.2025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218FB-E61C-F446-B46D-C7CC9E2D574A}" type="slidenum">
              <a:rPr lang="de-DE" smtClean="0"/>
              <a:t>‹Nr.›</a:t>
            </a:fld>
            <a:endParaRPr lang="de-DE"/>
          </a:p>
        </p:txBody>
      </p:sp>
    </p:spTree>
    <p:extLst>
      <p:ext uri="{BB962C8B-B14F-4D97-AF65-F5344CB8AC3E}">
        <p14:creationId xmlns:p14="http://schemas.microsoft.com/office/powerpoint/2010/main" val="2951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solidFill>
          <a:srgbClr val="4B4B4D"/>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8DFFA1B-FCE7-A37D-E817-FD1CF114B636}"/>
              </a:ext>
            </a:extLst>
          </p:cNvPr>
          <p:cNvSpPr/>
          <p:nvPr userDrawn="1"/>
        </p:nvSpPr>
        <p:spPr>
          <a:xfrm>
            <a:off x="719404" y="2564904"/>
            <a:ext cx="11472597" cy="4320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13" name="Bildplatzhalter 6">
            <a:extLst>
              <a:ext uri="{FF2B5EF4-FFF2-40B4-BE49-F238E27FC236}">
                <a16:creationId xmlns:a16="http://schemas.microsoft.com/office/drawing/2014/main" id="{A2229C0D-16FE-1215-2466-BFCCB4EEF4AE}"/>
              </a:ext>
            </a:extLst>
          </p:cNvPr>
          <p:cNvSpPr>
            <a:spLocks noGrp="1"/>
          </p:cNvSpPr>
          <p:nvPr>
            <p:ph type="pic" sz="quarter" idx="10"/>
          </p:nvPr>
        </p:nvSpPr>
        <p:spPr>
          <a:xfrm>
            <a:off x="547206" y="2555494"/>
            <a:ext cx="11644793" cy="4329889"/>
          </a:xfrm>
        </p:spPr>
        <p:txBody>
          <a:bodyPr/>
          <a:lstStyle/>
          <a:p>
            <a:r>
              <a:rPr lang="de-DE" dirty="0"/>
              <a:t>Bild durch Klicken auf Symbol hinzufügen</a:t>
            </a:r>
            <a:endParaRPr lang="de-CH" dirty="0"/>
          </a:p>
        </p:txBody>
      </p:sp>
      <p:sp>
        <p:nvSpPr>
          <p:cNvPr id="14" name="Textplatzhalter 11">
            <a:extLst>
              <a:ext uri="{FF2B5EF4-FFF2-40B4-BE49-F238E27FC236}">
                <a16:creationId xmlns:a16="http://schemas.microsoft.com/office/drawing/2014/main" id="{28EB69B3-4CEA-B3E4-3C67-94116BB26D21}"/>
              </a:ext>
            </a:extLst>
          </p:cNvPr>
          <p:cNvSpPr>
            <a:spLocks noGrp="1"/>
          </p:cNvSpPr>
          <p:nvPr>
            <p:ph type="body" sz="quarter" idx="11" hasCustomPrompt="1"/>
          </p:nvPr>
        </p:nvSpPr>
        <p:spPr>
          <a:xfrm>
            <a:off x="547306" y="1052736"/>
            <a:ext cx="9197104" cy="648072"/>
          </a:xfrm>
        </p:spPr>
        <p:txBody>
          <a:bodyPr/>
          <a:lstStyle>
            <a:lvl1pPr marL="0" indent="0">
              <a:buNone/>
              <a:defRPr sz="35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1" indent="0">
              <a:buNone/>
              <a:defRPr>
                <a:solidFill>
                  <a:schemeClr val="bg1"/>
                </a:solidFill>
              </a:defRPr>
            </a:lvl2pPr>
          </a:lstStyle>
          <a:p>
            <a:pPr lvl="0"/>
            <a:r>
              <a:rPr lang="de-DE" dirty="0"/>
              <a:t>Folientitel</a:t>
            </a:r>
          </a:p>
        </p:txBody>
      </p:sp>
      <p:sp>
        <p:nvSpPr>
          <p:cNvPr id="15" name="Textplatzhalter 15">
            <a:extLst>
              <a:ext uri="{FF2B5EF4-FFF2-40B4-BE49-F238E27FC236}">
                <a16:creationId xmlns:a16="http://schemas.microsoft.com/office/drawing/2014/main" id="{7032E6B5-A041-0C65-779D-4F1BB5A6E6FE}"/>
              </a:ext>
            </a:extLst>
          </p:cNvPr>
          <p:cNvSpPr>
            <a:spLocks noGrp="1"/>
          </p:cNvSpPr>
          <p:nvPr>
            <p:ph type="body" sz="quarter" idx="12" hasCustomPrompt="1"/>
          </p:nvPr>
        </p:nvSpPr>
        <p:spPr>
          <a:xfrm>
            <a:off x="547207" y="1844825"/>
            <a:ext cx="9197104" cy="648072"/>
          </a:xfrm>
        </p:spPr>
        <p:txBody>
          <a:bodyPr/>
          <a:lstStyle>
            <a:lvl1pPr marL="0"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DE" dirty="0"/>
              <a:t>Untertitel</a:t>
            </a:r>
          </a:p>
        </p:txBody>
      </p:sp>
    </p:spTree>
    <p:extLst>
      <p:ext uri="{BB962C8B-B14F-4D97-AF65-F5344CB8AC3E}">
        <p14:creationId xmlns:p14="http://schemas.microsoft.com/office/powerpoint/2010/main" val="427420380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p:bg>
      <p:bgPr>
        <a:solidFill>
          <a:srgbClr val="4B4B4D"/>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313AA4E-E6D6-D1D1-24E4-D8CFAED399B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2014"/>
          <a:stretch/>
        </p:blipFill>
        <p:spPr>
          <a:xfrm>
            <a:off x="0" y="6096"/>
            <a:ext cx="7131004" cy="6455664"/>
          </a:xfrm>
          <a:prstGeom prst="rect">
            <a:avLst/>
          </a:prstGeom>
        </p:spPr>
      </p:pic>
      <p:sp>
        <p:nvSpPr>
          <p:cNvPr id="12" name="Rechteck 11">
            <a:extLst>
              <a:ext uri="{FF2B5EF4-FFF2-40B4-BE49-F238E27FC236}">
                <a16:creationId xmlns:a16="http://schemas.microsoft.com/office/drawing/2014/main" id="{C8DFFA1B-FCE7-A37D-E817-FD1CF114B636}"/>
              </a:ext>
            </a:extLst>
          </p:cNvPr>
          <p:cNvSpPr/>
          <p:nvPr userDrawn="1"/>
        </p:nvSpPr>
        <p:spPr>
          <a:xfrm>
            <a:off x="719404" y="2564904"/>
            <a:ext cx="11472597" cy="4320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pic>
        <p:nvPicPr>
          <p:cNvPr id="4" name="Grafik 3">
            <a:extLst>
              <a:ext uri="{FF2B5EF4-FFF2-40B4-BE49-F238E27FC236}">
                <a16:creationId xmlns:a16="http://schemas.microsoft.com/office/drawing/2014/main" id="{26F99E1D-179B-FDAC-F9A6-517AAA8A2A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0791" r="3957"/>
          <a:stretch/>
        </p:blipFill>
        <p:spPr>
          <a:xfrm>
            <a:off x="10463451" y="-1"/>
            <a:ext cx="1394625" cy="6885384"/>
          </a:xfrm>
          <a:prstGeom prst="rect">
            <a:avLst/>
          </a:prstGeom>
        </p:spPr>
      </p:pic>
      <p:sp>
        <p:nvSpPr>
          <p:cNvPr id="13" name="Bildplatzhalter 6">
            <a:extLst>
              <a:ext uri="{FF2B5EF4-FFF2-40B4-BE49-F238E27FC236}">
                <a16:creationId xmlns:a16="http://schemas.microsoft.com/office/drawing/2014/main" id="{A2229C0D-16FE-1215-2466-BFCCB4EEF4AE}"/>
              </a:ext>
            </a:extLst>
          </p:cNvPr>
          <p:cNvSpPr>
            <a:spLocks noGrp="1"/>
          </p:cNvSpPr>
          <p:nvPr>
            <p:ph type="pic" sz="quarter" idx="10"/>
          </p:nvPr>
        </p:nvSpPr>
        <p:spPr>
          <a:xfrm>
            <a:off x="547206" y="2555494"/>
            <a:ext cx="11644793" cy="4329889"/>
          </a:xfrm>
        </p:spPr>
        <p:txBody>
          <a:bodyPr/>
          <a:lstStyle/>
          <a:p>
            <a:r>
              <a:rPr lang="de-DE" dirty="0"/>
              <a:t>Bild durch Klicken auf Symbol hinzufügen</a:t>
            </a:r>
            <a:endParaRPr lang="de-CH" dirty="0"/>
          </a:p>
        </p:txBody>
      </p:sp>
      <p:sp>
        <p:nvSpPr>
          <p:cNvPr id="14" name="Textplatzhalter 11">
            <a:extLst>
              <a:ext uri="{FF2B5EF4-FFF2-40B4-BE49-F238E27FC236}">
                <a16:creationId xmlns:a16="http://schemas.microsoft.com/office/drawing/2014/main" id="{28EB69B3-4CEA-B3E4-3C67-94116BB26D21}"/>
              </a:ext>
            </a:extLst>
          </p:cNvPr>
          <p:cNvSpPr>
            <a:spLocks noGrp="1"/>
          </p:cNvSpPr>
          <p:nvPr>
            <p:ph type="body" sz="quarter" idx="11" hasCustomPrompt="1"/>
          </p:nvPr>
        </p:nvSpPr>
        <p:spPr>
          <a:xfrm>
            <a:off x="547306" y="1052736"/>
            <a:ext cx="9197104" cy="648072"/>
          </a:xfrm>
        </p:spPr>
        <p:txBody>
          <a:bodyPr/>
          <a:lstStyle>
            <a:lvl1pPr marL="0" indent="0">
              <a:buNone/>
              <a:defRPr sz="35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1" indent="0">
              <a:buNone/>
              <a:defRPr>
                <a:solidFill>
                  <a:schemeClr val="bg1"/>
                </a:solidFill>
              </a:defRPr>
            </a:lvl2pPr>
          </a:lstStyle>
          <a:p>
            <a:pPr lvl="0"/>
            <a:r>
              <a:rPr lang="de-DE" dirty="0"/>
              <a:t>Folientitel</a:t>
            </a:r>
          </a:p>
        </p:txBody>
      </p:sp>
      <p:sp>
        <p:nvSpPr>
          <p:cNvPr id="15" name="Textplatzhalter 15">
            <a:extLst>
              <a:ext uri="{FF2B5EF4-FFF2-40B4-BE49-F238E27FC236}">
                <a16:creationId xmlns:a16="http://schemas.microsoft.com/office/drawing/2014/main" id="{7032E6B5-A041-0C65-779D-4F1BB5A6E6FE}"/>
              </a:ext>
            </a:extLst>
          </p:cNvPr>
          <p:cNvSpPr>
            <a:spLocks noGrp="1"/>
          </p:cNvSpPr>
          <p:nvPr>
            <p:ph type="body" sz="quarter" idx="12" hasCustomPrompt="1"/>
          </p:nvPr>
        </p:nvSpPr>
        <p:spPr>
          <a:xfrm>
            <a:off x="547207" y="1844825"/>
            <a:ext cx="9197104" cy="648072"/>
          </a:xfrm>
        </p:spPr>
        <p:txBody>
          <a:bodyPr/>
          <a:lstStyle>
            <a:lvl1pPr marL="0"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DE" dirty="0"/>
              <a:t>Untertitel</a:t>
            </a:r>
          </a:p>
        </p:txBody>
      </p:sp>
      <p:sp>
        <p:nvSpPr>
          <p:cNvPr id="2" name="Bildplatzhalter 2">
            <a:extLst>
              <a:ext uri="{FF2B5EF4-FFF2-40B4-BE49-F238E27FC236}">
                <a16:creationId xmlns:a16="http://schemas.microsoft.com/office/drawing/2014/main" id="{02EABCD6-5932-CF88-D61C-9C99444FC8EB}"/>
              </a:ext>
            </a:extLst>
          </p:cNvPr>
          <p:cNvSpPr>
            <a:spLocks noGrp="1"/>
          </p:cNvSpPr>
          <p:nvPr>
            <p:ph type="pic" sz="quarter" idx="14" hasCustomPrompt="1"/>
          </p:nvPr>
        </p:nvSpPr>
        <p:spPr>
          <a:xfrm>
            <a:off x="8976320" y="6224028"/>
            <a:ext cx="2496277" cy="445332"/>
          </a:xfrm>
        </p:spPr>
        <p:txBody>
          <a:bodyPr/>
          <a:lstStyle/>
          <a:p>
            <a:r>
              <a:rPr lang="de-DE" dirty="0"/>
              <a:t>Bild durch Klicken auf </a:t>
            </a:r>
            <a:r>
              <a:rPr lang="de-DE" dirty="0" err="1"/>
              <a:t>Sybol</a:t>
            </a:r>
            <a:r>
              <a:rPr lang="de-DE" dirty="0"/>
              <a:t> hinzufügen</a:t>
            </a:r>
            <a:endParaRPr lang="de-CH" dirty="0"/>
          </a:p>
        </p:txBody>
      </p:sp>
    </p:spTree>
    <p:extLst>
      <p:ext uri="{BB962C8B-B14F-4D97-AF65-F5344CB8AC3E}">
        <p14:creationId xmlns:p14="http://schemas.microsoft.com/office/powerpoint/2010/main" val="19598973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 Text">
    <p:bg>
      <p:bgPr>
        <a:solidFill>
          <a:srgbClr val="4B4B4D"/>
        </a:solidFill>
        <a:effectLst/>
      </p:bgPr>
    </p:bg>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470DD4D5-E172-4D07-EC65-BF0AA6C9DE23}"/>
              </a:ext>
            </a:extLst>
          </p:cNvPr>
          <p:cNvGrpSpPr/>
          <p:nvPr userDrawn="1"/>
        </p:nvGrpSpPr>
        <p:grpSpPr>
          <a:xfrm>
            <a:off x="0" y="6096"/>
            <a:ext cx="12192000" cy="6851904"/>
            <a:chOff x="0" y="6096"/>
            <a:chExt cx="12192000" cy="6851904"/>
          </a:xfrm>
        </p:grpSpPr>
        <p:pic>
          <p:nvPicPr>
            <p:cNvPr id="3" name="Grafik 2">
              <a:extLst>
                <a:ext uri="{FF2B5EF4-FFF2-40B4-BE49-F238E27FC236}">
                  <a16:creationId xmlns:a16="http://schemas.microsoft.com/office/drawing/2014/main" id="{8F223806-71D0-A8CF-A927-469AD36EA38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2014"/>
            <a:stretch/>
          </p:blipFill>
          <p:spPr>
            <a:xfrm>
              <a:off x="0" y="6096"/>
              <a:ext cx="7131004" cy="6455664"/>
            </a:xfrm>
            <a:prstGeom prst="rect">
              <a:avLst/>
            </a:prstGeom>
          </p:spPr>
        </p:pic>
        <p:sp>
          <p:nvSpPr>
            <p:cNvPr id="4" name="Rechteck 3">
              <a:extLst>
                <a:ext uri="{FF2B5EF4-FFF2-40B4-BE49-F238E27FC236}">
                  <a16:creationId xmlns:a16="http://schemas.microsoft.com/office/drawing/2014/main" id="{B22D5152-9079-999A-7B37-B726E0DF9144}"/>
                </a:ext>
              </a:extLst>
            </p:cNvPr>
            <p:cNvSpPr/>
            <p:nvPr userDrawn="1"/>
          </p:nvSpPr>
          <p:spPr>
            <a:xfrm>
              <a:off x="546709" y="1966947"/>
              <a:ext cx="11645291" cy="489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de-CH" dirty="0">
                <a:solidFill>
                  <a:schemeClr val="tx1"/>
                </a:solidFill>
                <a:latin typeface="+mn-lt"/>
                <a:ea typeface="MdFago" charset="0"/>
                <a:cs typeface="MdFago" charset="0"/>
              </a:endParaRPr>
            </a:p>
          </p:txBody>
        </p:sp>
      </p:grpSp>
      <p:sp>
        <p:nvSpPr>
          <p:cNvPr id="8" name="Inhaltsplatzhalter 4">
            <a:extLst>
              <a:ext uri="{FF2B5EF4-FFF2-40B4-BE49-F238E27FC236}">
                <a16:creationId xmlns:a16="http://schemas.microsoft.com/office/drawing/2014/main" id="{3012FB2F-42D0-8466-69C4-4F85C6C557D7}"/>
              </a:ext>
            </a:extLst>
          </p:cNvPr>
          <p:cNvSpPr>
            <a:spLocks noGrp="1"/>
          </p:cNvSpPr>
          <p:nvPr>
            <p:ph sz="quarter" idx="12"/>
          </p:nvPr>
        </p:nvSpPr>
        <p:spPr>
          <a:xfrm>
            <a:off x="731400" y="2135856"/>
            <a:ext cx="10849371" cy="4464496"/>
          </a:xfrm>
        </p:spPr>
        <p:txBody>
          <a:bodyPr/>
          <a:lstStyle>
            <a:lvl1pPr>
              <a:defRPr sz="2100"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134997" indent="-134997">
              <a:buFont typeface="Arial" panose="020B0604020202020204" pitchFamily="34" charset="0"/>
              <a:buChar char="•"/>
              <a:defRPr sz="2100">
                <a:solidFill>
                  <a:schemeClr val="accent2"/>
                </a:solidFill>
                <a:latin typeface="Tahoma" panose="020B0604030504040204" pitchFamily="34" charset="0"/>
                <a:ea typeface="Tahoma" panose="020B0604030504040204" pitchFamily="34" charset="0"/>
                <a:cs typeface="Tahoma" panose="020B0604030504040204" pitchFamily="34" charset="0"/>
              </a:defRPr>
            </a:lvl2pPr>
            <a:lvl3pPr marL="296993" indent="-134997">
              <a:buFont typeface="Wingdings" panose="05000000000000000000" pitchFamily="2" charset="2"/>
              <a:buChar char="§"/>
              <a:defRPr sz="1800">
                <a:solidFill>
                  <a:schemeClr val="accent2"/>
                </a:solidFill>
                <a:latin typeface="Tahoma" panose="020B0604030504040204" pitchFamily="34" charset="0"/>
                <a:ea typeface="Tahoma" panose="020B0604030504040204" pitchFamily="34" charset="0"/>
                <a:cs typeface="Tahoma" panose="020B0604030504040204" pitchFamily="34" charset="0"/>
              </a:defRPr>
            </a:lvl3pPr>
            <a:lvl4pPr marL="458989" indent="-134997">
              <a:buFont typeface="Arial" panose="020B0604020202020204" pitchFamily="34" charset="0"/>
              <a:buChar char="•"/>
              <a:defRPr sz="1600">
                <a:solidFill>
                  <a:schemeClr val="accent2"/>
                </a:solidFill>
                <a:latin typeface="Tahoma" panose="020B0604030504040204" pitchFamily="34" charset="0"/>
                <a:ea typeface="Tahoma" panose="020B0604030504040204" pitchFamily="34" charset="0"/>
                <a:cs typeface="Tahoma" panose="020B0604030504040204" pitchFamily="34" charset="0"/>
              </a:defRPr>
            </a:lvl4pPr>
            <a:lvl5pPr marL="620984" indent="-134997">
              <a:buFont typeface="Symbol" panose="05050102010706020507" pitchFamily="18" charset="2"/>
              <a:buChar char="-"/>
              <a:defRPr sz="1350">
                <a:solidFill>
                  <a:schemeClr val="accent2"/>
                </a:solidFill>
                <a:latin typeface="Tahoma" panose="020B0604030504040204" pitchFamily="34" charset="0"/>
                <a:ea typeface="Tahoma" panose="020B0604030504040204" pitchFamily="34" charset="0"/>
                <a:cs typeface="Tahoma" panose="020B060403050404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7" name="Textplatzhalter 11">
            <a:extLst>
              <a:ext uri="{FF2B5EF4-FFF2-40B4-BE49-F238E27FC236}">
                <a16:creationId xmlns:a16="http://schemas.microsoft.com/office/drawing/2014/main" id="{846E68EE-52E6-AEF0-24D9-9D58FEF669C9}"/>
              </a:ext>
            </a:extLst>
          </p:cNvPr>
          <p:cNvSpPr>
            <a:spLocks noGrp="1"/>
          </p:cNvSpPr>
          <p:nvPr>
            <p:ph type="body" sz="quarter" idx="11" hasCustomPrompt="1"/>
          </p:nvPr>
        </p:nvSpPr>
        <p:spPr>
          <a:xfrm>
            <a:off x="546715" y="1052736"/>
            <a:ext cx="10849372" cy="648072"/>
          </a:xfrm>
        </p:spPr>
        <p:txBody>
          <a:bodyPr>
            <a:normAutofit/>
          </a:bodyPr>
          <a:lstStyle>
            <a:lvl1pPr marL="0" indent="0">
              <a:buNone/>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1" indent="0">
              <a:buNone/>
              <a:defRPr>
                <a:solidFill>
                  <a:schemeClr val="bg1"/>
                </a:solidFill>
              </a:defRPr>
            </a:lvl2pPr>
          </a:lstStyle>
          <a:p>
            <a:pPr lvl="0"/>
            <a:r>
              <a:rPr lang="de-DE" dirty="0"/>
              <a:t>Folientitel</a:t>
            </a:r>
          </a:p>
        </p:txBody>
      </p:sp>
    </p:spTree>
    <p:extLst>
      <p:ext uri="{BB962C8B-B14F-4D97-AF65-F5344CB8AC3E}">
        <p14:creationId xmlns:p14="http://schemas.microsoft.com/office/powerpoint/2010/main" val="327498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viel Inhalt | Text">
    <p:bg>
      <p:bgPr>
        <a:solidFill>
          <a:srgbClr val="4B4B4D"/>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8EBC390-720A-247C-1F09-67DD37D65AC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2014"/>
          <a:stretch/>
        </p:blipFill>
        <p:spPr>
          <a:xfrm>
            <a:off x="0" y="-964"/>
            <a:ext cx="7131004" cy="6455664"/>
          </a:xfrm>
          <a:prstGeom prst="rect">
            <a:avLst/>
          </a:prstGeom>
        </p:spPr>
      </p:pic>
      <p:sp>
        <p:nvSpPr>
          <p:cNvPr id="5" name="Textplatzhalter 11">
            <a:extLst>
              <a:ext uri="{FF2B5EF4-FFF2-40B4-BE49-F238E27FC236}">
                <a16:creationId xmlns:a16="http://schemas.microsoft.com/office/drawing/2014/main" id="{31914B2F-7162-C705-AD5A-D09B581FD34E}"/>
              </a:ext>
            </a:extLst>
          </p:cNvPr>
          <p:cNvSpPr>
            <a:spLocks noGrp="1"/>
          </p:cNvSpPr>
          <p:nvPr>
            <p:ph type="body" sz="quarter" idx="11" hasCustomPrompt="1"/>
          </p:nvPr>
        </p:nvSpPr>
        <p:spPr>
          <a:xfrm>
            <a:off x="4463820" y="332656"/>
            <a:ext cx="7392821" cy="576064"/>
          </a:xfrm>
        </p:spPr>
        <p:txBody>
          <a:bodyPr>
            <a:normAutofit/>
          </a:bodyPr>
          <a:lstStyle>
            <a:lvl1pPr marL="0" indent="0" algn="r">
              <a:buNone/>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1" indent="0">
              <a:buNone/>
              <a:defRPr>
                <a:solidFill>
                  <a:schemeClr val="bg1"/>
                </a:solidFill>
              </a:defRPr>
            </a:lvl2pPr>
          </a:lstStyle>
          <a:p>
            <a:pPr lvl="0"/>
            <a:r>
              <a:rPr lang="de-DE"/>
              <a:t>Folientitel</a:t>
            </a:r>
          </a:p>
        </p:txBody>
      </p:sp>
      <p:sp>
        <p:nvSpPr>
          <p:cNvPr id="10" name="Rechteck 9">
            <a:extLst>
              <a:ext uri="{FF2B5EF4-FFF2-40B4-BE49-F238E27FC236}">
                <a16:creationId xmlns:a16="http://schemas.microsoft.com/office/drawing/2014/main" id="{761AC751-69C7-817F-3CA4-F00CDF060520}"/>
              </a:ext>
            </a:extLst>
          </p:cNvPr>
          <p:cNvSpPr/>
          <p:nvPr userDrawn="1"/>
        </p:nvSpPr>
        <p:spPr>
          <a:xfrm>
            <a:off x="548200" y="1052737"/>
            <a:ext cx="11643800" cy="5805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de-CH" dirty="0">
              <a:solidFill>
                <a:schemeClr val="tx1"/>
              </a:solidFill>
              <a:latin typeface="+mn-lt"/>
              <a:ea typeface="MdFago" charset="0"/>
              <a:cs typeface="MdFago" charset="0"/>
            </a:endParaRPr>
          </a:p>
        </p:txBody>
      </p:sp>
      <p:sp>
        <p:nvSpPr>
          <p:cNvPr id="7" name="Inhaltsplatzhalter 4">
            <a:extLst>
              <a:ext uri="{FF2B5EF4-FFF2-40B4-BE49-F238E27FC236}">
                <a16:creationId xmlns:a16="http://schemas.microsoft.com/office/drawing/2014/main" id="{4D01364B-97F1-BB6A-34DE-F648E9502F40}"/>
              </a:ext>
            </a:extLst>
          </p:cNvPr>
          <p:cNvSpPr>
            <a:spLocks noGrp="1"/>
          </p:cNvSpPr>
          <p:nvPr>
            <p:ph sz="quarter" idx="12"/>
          </p:nvPr>
        </p:nvSpPr>
        <p:spPr>
          <a:xfrm>
            <a:off x="741805" y="1223374"/>
            <a:ext cx="10849371" cy="5328592"/>
          </a:xfrm>
        </p:spPr>
        <p:txBody>
          <a:bodyPr/>
          <a:lstStyle>
            <a:lvl1pPr>
              <a:defRPr sz="2100"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134997" indent="-134997">
              <a:buFont typeface="Arial" panose="020B0604020202020204" pitchFamily="34" charset="0"/>
              <a:buChar char="•"/>
              <a:defRPr sz="2100">
                <a:solidFill>
                  <a:schemeClr val="accent2"/>
                </a:solidFill>
                <a:latin typeface="Tahoma" panose="020B0604030504040204" pitchFamily="34" charset="0"/>
                <a:ea typeface="Tahoma" panose="020B0604030504040204" pitchFamily="34" charset="0"/>
                <a:cs typeface="Tahoma" panose="020B0604030504040204" pitchFamily="34" charset="0"/>
              </a:defRPr>
            </a:lvl2pPr>
            <a:lvl3pPr marL="296993" indent="-134997">
              <a:buFont typeface="Wingdings" panose="05000000000000000000" pitchFamily="2" charset="2"/>
              <a:buChar char="§"/>
              <a:defRPr sz="1800">
                <a:solidFill>
                  <a:schemeClr val="accent2"/>
                </a:solidFill>
                <a:latin typeface="Tahoma" panose="020B0604030504040204" pitchFamily="34" charset="0"/>
                <a:ea typeface="Tahoma" panose="020B0604030504040204" pitchFamily="34" charset="0"/>
                <a:cs typeface="Tahoma" panose="020B0604030504040204" pitchFamily="34" charset="0"/>
              </a:defRPr>
            </a:lvl3pPr>
            <a:lvl4pPr marL="458989" indent="-134997">
              <a:buFont typeface="Arial" panose="020B0604020202020204" pitchFamily="34" charset="0"/>
              <a:buChar char="•"/>
              <a:defRPr sz="1600">
                <a:solidFill>
                  <a:schemeClr val="accent2"/>
                </a:solidFill>
                <a:latin typeface="Tahoma" panose="020B0604030504040204" pitchFamily="34" charset="0"/>
                <a:ea typeface="Tahoma" panose="020B0604030504040204" pitchFamily="34" charset="0"/>
                <a:cs typeface="Tahoma" panose="020B0604030504040204" pitchFamily="34" charset="0"/>
              </a:defRPr>
            </a:lvl4pPr>
            <a:lvl5pPr marL="620984" indent="-134997">
              <a:buFont typeface="Symbol" panose="05050102010706020507" pitchFamily="18" charset="2"/>
              <a:buChar char="-"/>
              <a:defRPr sz="1350">
                <a:solidFill>
                  <a:schemeClr val="accent2"/>
                </a:solidFill>
                <a:latin typeface="Tahoma" panose="020B0604030504040204" pitchFamily="34" charset="0"/>
                <a:ea typeface="Tahoma" panose="020B0604030504040204" pitchFamily="34" charset="0"/>
                <a:cs typeface="Tahoma" panose="020B060403050404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307473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viel Inhalt | Bild">
    <p:bg>
      <p:bgPr>
        <a:solidFill>
          <a:srgbClr val="4B4B4D"/>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12638CB-2528-BC70-08F0-BDA082E29F8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2014"/>
          <a:stretch/>
        </p:blipFill>
        <p:spPr>
          <a:xfrm>
            <a:off x="0" y="6096"/>
            <a:ext cx="7131004" cy="6455664"/>
          </a:xfrm>
          <a:prstGeom prst="rect">
            <a:avLst/>
          </a:prstGeom>
        </p:spPr>
      </p:pic>
      <p:sp>
        <p:nvSpPr>
          <p:cNvPr id="5" name="Textplatzhalter 11">
            <a:extLst>
              <a:ext uri="{FF2B5EF4-FFF2-40B4-BE49-F238E27FC236}">
                <a16:creationId xmlns:a16="http://schemas.microsoft.com/office/drawing/2014/main" id="{31914B2F-7162-C705-AD5A-D09B581FD34E}"/>
              </a:ext>
            </a:extLst>
          </p:cNvPr>
          <p:cNvSpPr>
            <a:spLocks noGrp="1"/>
          </p:cNvSpPr>
          <p:nvPr>
            <p:ph type="body" sz="quarter" idx="11" hasCustomPrompt="1"/>
          </p:nvPr>
        </p:nvSpPr>
        <p:spPr>
          <a:xfrm>
            <a:off x="4463820" y="332656"/>
            <a:ext cx="7392821" cy="576064"/>
          </a:xfrm>
        </p:spPr>
        <p:txBody>
          <a:bodyPr>
            <a:normAutofit/>
          </a:bodyPr>
          <a:lstStyle>
            <a:lvl1pPr marL="0" indent="0" algn="r">
              <a:buNone/>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1" indent="0">
              <a:buNone/>
              <a:defRPr>
                <a:solidFill>
                  <a:schemeClr val="bg1"/>
                </a:solidFill>
              </a:defRPr>
            </a:lvl2pPr>
          </a:lstStyle>
          <a:p>
            <a:pPr lvl="0"/>
            <a:r>
              <a:rPr lang="de-DE"/>
              <a:t>Folientitel</a:t>
            </a:r>
          </a:p>
        </p:txBody>
      </p:sp>
      <p:sp>
        <p:nvSpPr>
          <p:cNvPr id="7" name="Rechteck 6">
            <a:extLst>
              <a:ext uri="{FF2B5EF4-FFF2-40B4-BE49-F238E27FC236}">
                <a16:creationId xmlns:a16="http://schemas.microsoft.com/office/drawing/2014/main" id="{31DB8C1E-1955-C3DC-DC27-5B6A97AFB07A}"/>
              </a:ext>
            </a:extLst>
          </p:cNvPr>
          <p:cNvSpPr/>
          <p:nvPr userDrawn="1"/>
        </p:nvSpPr>
        <p:spPr>
          <a:xfrm>
            <a:off x="548200" y="1052737"/>
            <a:ext cx="11643800" cy="5805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de-CH" dirty="0">
              <a:solidFill>
                <a:schemeClr val="tx1"/>
              </a:solidFill>
              <a:latin typeface="+mn-lt"/>
              <a:ea typeface="MdFago" charset="0"/>
              <a:cs typeface="MdFago" charset="0"/>
            </a:endParaRPr>
          </a:p>
        </p:txBody>
      </p:sp>
      <p:sp>
        <p:nvSpPr>
          <p:cNvPr id="2" name="Bildplatzhalter 3">
            <a:extLst>
              <a:ext uri="{FF2B5EF4-FFF2-40B4-BE49-F238E27FC236}">
                <a16:creationId xmlns:a16="http://schemas.microsoft.com/office/drawing/2014/main" id="{B86B2D06-A371-6CDE-41A7-AA4E320A9CBF}"/>
              </a:ext>
            </a:extLst>
          </p:cNvPr>
          <p:cNvSpPr>
            <a:spLocks noGrp="1"/>
          </p:cNvSpPr>
          <p:nvPr>
            <p:ph type="pic" sz="quarter" idx="10"/>
          </p:nvPr>
        </p:nvSpPr>
        <p:spPr>
          <a:xfrm>
            <a:off x="548200" y="1052736"/>
            <a:ext cx="11643801" cy="5832648"/>
          </a:xfrm>
        </p:spPr>
        <p:txBody>
          <a:bodyPr/>
          <a:lstStyle/>
          <a:p>
            <a:r>
              <a:rPr lang="de-DE" dirty="0"/>
              <a:t>Bild durch Klicken auf Symbol hinzufügen</a:t>
            </a:r>
            <a:endParaRPr lang="de-CH" dirty="0"/>
          </a:p>
        </p:txBody>
      </p:sp>
    </p:spTree>
    <p:extLst>
      <p:ext uri="{BB962C8B-B14F-4D97-AF65-F5344CB8AC3E}">
        <p14:creationId xmlns:p14="http://schemas.microsoft.com/office/powerpoint/2010/main" val="983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hluss">
    <p:bg>
      <p:bgPr>
        <a:solidFill>
          <a:srgbClr val="4B4B4D"/>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4345330-01E5-44E1-0B75-CA22E20B063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2014"/>
          <a:stretch/>
        </p:blipFill>
        <p:spPr>
          <a:xfrm>
            <a:off x="0" y="6096"/>
            <a:ext cx="7131004" cy="6455664"/>
          </a:xfrm>
          <a:prstGeom prst="rect">
            <a:avLst/>
          </a:prstGeom>
        </p:spPr>
      </p:pic>
      <p:sp>
        <p:nvSpPr>
          <p:cNvPr id="12" name="Rechteck 11">
            <a:extLst>
              <a:ext uri="{FF2B5EF4-FFF2-40B4-BE49-F238E27FC236}">
                <a16:creationId xmlns:a16="http://schemas.microsoft.com/office/drawing/2014/main" id="{C8DFFA1B-FCE7-A37D-E817-FD1CF114B636}"/>
              </a:ext>
            </a:extLst>
          </p:cNvPr>
          <p:cNvSpPr/>
          <p:nvPr userDrawn="1"/>
        </p:nvSpPr>
        <p:spPr>
          <a:xfrm>
            <a:off x="719404" y="2564904"/>
            <a:ext cx="11472597" cy="4320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pic>
        <p:nvPicPr>
          <p:cNvPr id="4" name="Grafik 3">
            <a:extLst>
              <a:ext uri="{FF2B5EF4-FFF2-40B4-BE49-F238E27FC236}">
                <a16:creationId xmlns:a16="http://schemas.microsoft.com/office/drawing/2014/main" id="{3218C54C-6CBC-ECA4-EDBB-71A357E42C6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0791" r="3957"/>
          <a:stretch/>
        </p:blipFill>
        <p:spPr>
          <a:xfrm>
            <a:off x="10463451" y="-1"/>
            <a:ext cx="1394625" cy="6885384"/>
          </a:xfrm>
          <a:prstGeom prst="rect">
            <a:avLst/>
          </a:prstGeom>
        </p:spPr>
      </p:pic>
      <p:sp>
        <p:nvSpPr>
          <p:cNvPr id="13" name="Bildplatzhalter 6">
            <a:extLst>
              <a:ext uri="{FF2B5EF4-FFF2-40B4-BE49-F238E27FC236}">
                <a16:creationId xmlns:a16="http://schemas.microsoft.com/office/drawing/2014/main" id="{A2229C0D-16FE-1215-2466-BFCCB4EEF4AE}"/>
              </a:ext>
            </a:extLst>
          </p:cNvPr>
          <p:cNvSpPr>
            <a:spLocks noGrp="1"/>
          </p:cNvSpPr>
          <p:nvPr>
            <p:ph type="pic" sz="quarter" idx="10"/>
          </p:nvPr>
        </p:nvSpPr>
        <p:spPr>
          <a:xfrm>
            <a:off x="546880" y="2555495"/>
            <a:ext cx="11645120" cy="4296409"/>
          </a:xfrm>
        </p:spPr>
        <p:txBody>
          <a:bodyPr/>
          <a:lstStyle/>
          <a:p>
            <a:r>
              <a:rPr lang="de-DE"/>
              <a:t>Bild durch Klicken auf Symbol hinzufügen</a:t>
            </a:r>
            <a:endParaRPr lang="de-CH"/>
          </a:p>
        </p:txBody>
      </p:sp>
      <p:sp>
        <p:nvSpPr>
          <p:cNvPr id="14" name="Textplatzhalter 11">
            <a:extLst>
              <a:ext uri="{FF2B5EF4-FFF2-40B4-BE49-F238E27FC236}">
                <a16:creationId xmlns:a16="http://schemas.microsoft.com/office/drawing/2014/main" id="{28EB69B3-4CEA-B3E4-3C67-94116BB26D21}"/>
              </a:ext>
            </a:extLst>
          </p:cNvPr>
          <p:cNvSpPr>
            <a:spLocks noGrp="1"/>
          </p:cNvSpPr>
          <p:nvPr>
            <p:ph type="body" sz="quarter" idx="11" hasCustomPrompt="1"/>
          </p:nvPr>
        </p:nvSpPr>
        <p:spPr>
          <a:xfrm>
            <a:off x="546716" y="1052736"/>
            <a:ext cx="9025169" cy="648072"/>
          </a:xfrm>
        </p:spPr>
        <p:txBody>
          <a:bodyPr/>
          <a:lstStyle>
            <a:lvl1pPr marL="0" indent="0">
              <a:buNone/>
              <a:defRPr sz="35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1" indent="0">
              <a:buNone/>
              <a:defRPr>
                <a:solidFill>
                  <a:schemeClr val="bg1"/>
                </a:solidFill>
              </a:defRPr>
            </a:lvl2pPr>
          </a:lstStyle>
          <a:p>
            <a:pPr lvl="0"/>
            <a:r>
              <a:rPr lang="de-DE"/>
              <a:t>Fragen oder Anmerkungen?</a:t>
            </a:r>
          </a:p>
        </p:txBody>
      </p:sp>
      <p:sp>
        <p:nvSpPr>
          <p:cNvPr id="5" name="Textplatzhalter 4">
            <a:extLst>
              <a:ext uri="{FF2B5EF4-FFF2-40B4-BE49-F238E27FC236}">
                <a16:creationId xmlns:a16="http://schemas.microsoft.com/office/drawing/2014/main" id="{F4506723-6C81-4D07-987C-DF48096700EE}"/>
              </a:ext>
            </a:extLst>
          </p:cNvPr>
          <p:cNvSpPr>
            <a:spLocks noGrp="1"/>
          </p:cNvSpPr>
          <p:nvPr>
            <p:ph type="body" sz="quarter" idx="13" hasCustomPrompt="1"/>
          </p:nvPr>
        </p:nvSpPr>
        <p:spPr>
          <a:xfrm>
            <a:off x="546713" y="1844303"/>
            <a:ext cx="7104789" cy="576262"/>
          </a:xfrm>
        </p:spPr>
        <p:txBody>
          <a:bodyPr/>
          <a:lstStyle>
            <a:lvl1pP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CH"/>
              <a:t>Geschäftsstelle Naturpark Beverin</a:t>
            </a:r>
            <a:br>
              <a:rPr lang="de-CH"/>
            </a:br>
            <a:r>
              <a:rPr lang="de-CH"/>
              <a:t>Center da Capricorns | </a:t>
            </a:r>
            <a:r>
              <a:rPr lang="de-CH" err="1"/>
              <a:t>Veia</a:t>
            </a:r>
            <a:r>
              <a:rPr lang="de-CH"/>
              <a:t> </a:t>
            </a:r>
            <a:r>
              <a:rPr lang="de-CH" err="1"/>
              <a:t>Cantunala</a:t>
            </a:r>
            <a:r>
              <a:rPr lang="de-CH"/>
              <a:t> 51 | 7433 Wergenstein</a:t>
            </a:r>
            <a:br>
              <a:rPr lang="de-CH"/>
            </a:br>
            <a:r>
              <a:rPr lang="de-CH"/>
              <a:t>081 650 70 10 | info@naturpark-beverin.ch</a:t>
            </a:r>
          </a:p>
        </p:txBody>
      </p:sp>
    </p:spTree>
    <p:extLst>
      <p:ext uri="{BB962C8B-B14F-4D97-AF65-F5344CB8AC3E}">
        <p14:creationId xmlns:p14="http://schemas.microsoft.com/office/powerpoint/2010/main" val="231211503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 | Text + 1 Bild">
    <p:bg>
      <p:bgPr>
        <a:solidFill>
          <a:srgbClr val="4B4B4D"/>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F5DE48-CD50-5E6D-004E-70CBFED53EF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2014"/>
          <a:stretch/>
        </p:blipFill>
        <p:spPr>
          <a:xfrm>
            <a:off x="0" y="6096"/>
            <a:ext cx="7131004" cy="6455664"/>
          </a:xfrm>
          <a:prstGeom prst="rect">
            <a:avLst/>
          </a:prstGeom>
        </p:spPr>
      </p:pic>
      <p:sp>
        <p:nvSpPr>
          <p:cNvPr id="8" name="Textplatzhalter 11">
            <a:extLst>
              <a:ext uri="{FF2B5EF4-FFF2-40B4-BE49-F238E27FC236}">
                <a16:creationId xmlns:a16="http://schemas.microsoft.com/office/drawing/2014/main" id="{1A0E19E7-6B47-551A-4EB5-CF756C33AF25}"/>
              </a:ext>
            </a:extLst>
          </p:cNvPr>
          <p:cNvSpPr>
            <a:spLocks noGrp="1"/>
          </p:cNvSpPr>
          <p:nvPr>
            <p:ph type="body" sz="quarter" idx="11" hasCustomPrompt="1"/>
          </p:nvPr>
        </p:nvSpPr>
        <p:spPr>
          <a:xfrm>
            <a:off x="4463820" y="332656"/>
            <a:ext cx="7392821" cy="576064"/>
          </a:xfrm>
        </p:spPr>
        <p:txBody>
          <a:bodyPr>
            <a:normAutofit/>
          </a:bodyPr>
          <a:lstStyle>
            <a:lvl1pPr marL="0" indent="0" algn="r">
              <a:buNone/>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1" indent="0">
              <a:buNone/>
              <a:defRPr>
                <a:solidFill>
                  <a:schemeClr val="bg1"/>
                </a:solidFill>
              </a:defRPr>
            </a:lvl2pPr>
          </a:lstStyle>
          <a:p>
            <a:pPr lvl="0"/>
            <a:r>
              <a:rPr lang="de-DE"/>
              <a:t>Folientitel</a:t>
            </a:r>
          </a:p>
        </p:txBody>
      </p:sp>
    </p:spTree>
    <p:extLst>
      <p:ext uri="{BB962C8B-B14F-4D97-AF65-F5344CB8AC3E}">
        <p14:creationId xmlns:p14="http://schemas.microsoft.com/office/powerpoint/2010/main" val="1027947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bg>
      <p:bgPr>
        <a:solidFill>
          <a:srgbClr val="4B4B4D"/>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BB82DA-D934-AD80-C840-83FB2B1704C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2014"/>
          <a:stretch/>
        </p:blipFill>
        <p:spPr>
          <a:xfrm>
            <a:off x="0" y="6096"/>
            <a:ext cx="7131004" cy="6455664"/>
          </a:xfrm>
          <a:prstGeom prst="rect">
            <a:avLst/>
          </a:prstGeom>
        </p:spPr>
      </p:pic>
    </p:spTree>
    <p:extLst>
      <p:ext uri="{BB962C8B-B14F-4D97-AF65-F5344CB8AC3E}">
        <p14:creationId xmlns:p14="http://schemas.microsoft.com/office/powerpoint/2010/main" val="342693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95328" y="333376"/>
            <a:ext cx="10801349" cy="1150938"/>
          </a:xfrm>
          <a:prstGeom prst="rect">
            <a:avLst/>
          </a:prstGeom>
        </p:spPr>
        <p:txBody>
          <a:bodyPr vert="horz" lIns="0" tIns="0" rIns="0" bIns="0" rtlCol="0" anchor="t" anchorCtr="0">
            <a:noAutofit/>
          </a:bodyPr>
          <a:lstStyle/>
          <a:p>
            <a:r>
              <a:rPr lang="de-CH" noProof="0" dirty="0"/>
              <a:t>Mastertitelformat bearbeiten</a:t>
            </a:r>
          </a:p>
        </p:txBody>
      </p:sp>
      <p:sp>
        <p:nvSpPr>
          <p:cNvPr id="3" name="Textplatzhalter 2"/>
          <p:cNvSpPr>
            <a:spLocks noGrp="1"/>
          </p:cNvSpPr>
          <p:nvPr>
            <p:ph type="body" idx="1"/>
          </p:nvPr>
        </p:nvSpPr>
        <p:spPr>
          <a:xfrm>
            <a:off x="695330" y="1881188"/>
            <a:ext cx="10801351" cy="4284662"/>
          </a:xfrm>
          <a:prstGeom prst="rect">
            <a:avLst/>
          </a:prstGeom>
        </p:spPr>
        <p:txBody>
          <a:bodyPr vert="horz" lIns="0" tIns="0" rIns="0" bIns="0" rtlCol="0">
            <a:noAutofit/>
          </a:bodyPr>
          <a:lstStyle/>
          <a:p>
            <a:pPr lvl="0"/>
            <a:r>
              <a:rPr lang="de-CH" noProof="0" dirty="0"/>
              <a:t>Mastertextformat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6" name="Foliennummernplatzhalter 5"/>
          <p:cNvSpPr>
            <a:spLocks noGrp="1"/>
          </p:cNvSpPr>
          <p:nvPr>
            <p:ph type="sldNum" sz="quarter" idx="4"/>
          </p:nvPr>
        </p:nvSpPr>
        <p:spPr>
          <a:xfrm>
            <a:off x="9875840" y="6165851"/>
            <a:ext cx="1620837" cy="692150"/>
          </a:xfrm>
          <a:prstGeom prst="rect">
            <a:avLst/>
          </a:prstGeom>
        </p:spPr>
        <p:txBody>
          <a:bodyPr vert="horz" lIns="0" tIns="0" rIns="0" bIns="0" rtlCol="0" anchor="ctr"/>
          <a:lstStyle>
            <a:lvl1pPr algn="r">
              <a:defRPr sz="900" b="0" i="0">
                <a:solidFill>
                  <a:schemeClr val="tx1"/>
                </a:solidFill>
                <a:latin typeface="+mn-lt"/>
                <a:ea typeface="Circular graubuenden Book" panose="020B0504010101010104" pitchFamily="34" charset="0"/>
                <a:cs typeface="Circular graubuenden Book" panose="020B0504010101010104" pitchFamily="34" charset="0"/>
              </a:defRPr>
            </a:lvl1pPr>
          </a:lstStyle>
          <a:p>
            <a:fld id="{F9166176-B710-304C-8C76-4236A3150B23}" type="slidenum">
              <a:rPr lang="de-CH" smtClean="0"/>
              <a:pPr/>
              <a:t>‹Nr.›</a:t>
            </a:fld>
            <a:endParaRPr lang="de-CH"/>
          </a:p>
        </p:txBody>
      </p:sp>
      <p:cxnSp>
        <p:nvCxnSpPr>
          <p:cNvPr id="5" name="Gerade Verbindung 4"/>
          <p:cNvCxnSpPr/>
          <p:nvPr userDrawn="1"/>
        </p:nvCxnSpPr>
        <p:spPr>
          <a:xfrm>
            <a:off x="695325"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userDrawn="1"/>
        </p:nvCxnSpPr>
        <p:spPr>
          <a:xfrm>
            <a:off x="2316163"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userDrawn="1"/>
        </p:nvCxnSpPr>
        <p:spPr>
          <a:xfrm>
            <a:off x="2532063"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userDrawn="1"/>
        </p:nvCxnSpPr>
        <p:spPr>
          <a:xfrm>
            <a:off x="4151313"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userDrawn="1"/>
        </p:nvCxnSpPr>
        <p:spPr>
          <a:xfrm>
            <a:off x="4367213"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userDrawn="1"/>
        </p:nvCxnSpPr>
        <p:spPr>
          <a:xfrm>
            <a:off x="5988051"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userDrawn="1"/>
        </p:nvCxnSpPr>
        <p:spPr>
          <a:xfrm>
            <a:off x="6203951"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userDrawn="1"/>
        </p:nvCxnSpPr>
        <p:spPr>
          <a:xfrm>
            <a:off x="7824788"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userDrawn="1"/>
        </p:nvCxnSpPr>
        <p:spPr>
          <a:xfrm>
            <a:off x="8040688"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userDrawn="1"/>
        </p:nvCxnSpPr>
        <p:spPr>
          <a:xfrm>
            <a:off x="9659939"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userDrawn="1"/>
        </p:nvCxnSpPr>
        <p:spPr>
          <a:xfrm>
            <a:off x="9875837"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userDrawn="1"/>
        </p:nvCxnSpPr>
        <p:spPr>
          <a:xfrm>
            <a:off x="11496675" y="-270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userDrawn="1"/>
        </p:nvCxnSpPr>
        <p:spPr>
          <a:xfrm>
            <a:off x="695325"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userDrawn="1"/>
        </p:nvCxnSpPr>
        <p:spPr>
          <a:xfrm>
            <a:off x="2316163"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userDrawn="1"/>
        </p:nvCxnSpPr>
        <p:spPr>
          <a:xfrm>
            <a:off x="2532063"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userDrawn="1"/>
        </p:nvCxnSpPr>
        <p:spPr>
          <a:xfrm>
            <a:off x="4151313"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userDrawn="1"/>
        </p:nvCxnSpPr>
        <p:spPr>
          <a:xfrm>
            <a:off x="4367213"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a:xfrm>
            <a:off x="5988051"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userDrawn="1"/>
        </p:nvCxnSpPr>
        <p:spPr>
          <a:xfrm>
            <a:off x="6203951"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userDrawn="1"/>
        </p:nvCxnSpPr>
        <p:spPr>
          <a:xfrm>
            <a:off x="7824788"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a:xfrm>
            <a:off x="8040688"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userDrawn="1"/>
        </p:nvCxnSpPr>
        <p:spPr>
          <a:xfrm>
            <a:off x="9659939"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userDrawn="1"/>
        </p:nvCxnSpPr>
        <p:spPr>
          <a:xfrm>
            <a:off x="9875837"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userDrawn="1"/>
        </p:nvCxnSpPr>
        <p:spPr>
          <a:xfrm>
            <a:off x="11496675" y="6948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userDrawn="1"/>
        </p:nvCxnSpPr>
        <p:spPr>
          <a:xfrm rot="5400000">
            <a:off x="-180000" y="1394314"/>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userDrawn="1"/>
        </p:nvCxnSpPr>
        <p:spPr>
          <a:xfrm rot="5400000">
            <a:off x="-180000" y="243549"/>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a:xfrm rot="5400000">
            <a:off x="-180000" y="1792777"/>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a:xfrm rot="5400000">
            <a:off x="-180000" y="607585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userDrawn="1"/>
        </p:nvCxnSpPr>
        <p:spPr>
          <a:xfrm rot="5400000">
            <a:off x="12373200" y="1394314"/>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userDrawn="1"/>
        </p:nvCxnSpPr>
        <p:spPr>
          <a:xfrm rot="5400000">
            <a:off x="12373200" y="243549"/>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userDrawn="1"/>
        </p:nvCxnSpPr>
        <p:spPr>
          <a:xfrm rot="5400000">
            <a:off x="12373200" y="1792777"/>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userDrawn="1"/>
        </p:nvCxnSpPr>
        <p:spPr>
          <a:xfrm rot="5400000">
            <a:off x="12373200" y="607585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3B20D13-4FD9-4462-9108-4F76064B1EF1}"/>
              </a:ext>
            </a:extLst>
          </p:cNvPr>
          <p:cNvSpPr>
            <a:spLocks noGrp="1"/>
          </p:cNvSpPr>
          <p:nvPr>
            <p:ph type="ftr" sz="quarter" idx="3"/>
          </p:nvPr>
        </p:nvSpPr>
        <p:spPr>
          <a:xfrm>
            <a:off x="695330" y="6165850"/>
            <a:ext cx="7129463" cy="691200"/>
          </a:xfrm>
          <a:prstGeom prst="rect">
            <a:avLst/>
          </a:prstGeom>
        </p:spPr>
        <p:txBody>
          <a:bodyPr vert="horz" lIns="0" tIns="0" rIns="0" bIns="0" rtlCol="0" anchor="ctr"/>
          <a:lstStyle>
            <a:lvl1pPr algn="ctr">
              <a:defRPr sz="675">
                <a:solidFill>
                  <a:schemeClr val="tx1"/>
                </a:solidFill>
                <a:latin typeface="+mn-lt"/>
              </a:defRPr>
            </a:lvl1pPr>
          </a:lstStyle>
          <a:p>
            <a:pPr algn="l"/>
            <a:r>
              <a:rPr lang="de-CH"/>
              <a:t>graubünden</a:t>
            </a:r>
          </a:p>
        </p:txBody>
      </p:sp>
    </p:spTree>
    <p:extLst>
      <p:ext uri="{BB962C8B-B14F-4D97-AF65-F5344CB8AC3E}">
        <p14:creationId xmlns:p14="http://schemas.microsoft.com/office/powerpoint/2010/main" val="1228409599"/>
      </p:ext>
    </p:extLst>
  </p:cSld>
  <p:clrMap bg1="lt1" tx1="dk1" bg2="lt2" tx2="dk2" accent1="accent1" accent2="accent2" accent3="accent3" accent4="accent4" accent5="accent5" accent6="accent6" hlink="hlink" folHlink="folHlink"/>
  <p:sldLayoutIdLst>
    <p:sldLayoutId id="2147483706" r:id="rId1"/>
    <p:sldLayoutId id="2147483729" r:id="rId2"/>
    <p:sldLayoutId id="2147483707" r:id="rId3"/>
    <p:sldLayoutId id="2147483675" r:id="rId4"/>
    <p:sldLayoutId id="2147483708" r:id="rId5"/>
    <p:sldLayoutId id="2147483710" r:id="rId6"/>
    <p:sldLayoutId id="2147483715" r:id="rId7"/>
    <p:sldLayoutId id="2147483714" r:id="rId8"/>
  </p:sldLayoutIdLst>
  <p:hf hdr="0" dt="0"/>
  <p:txStyles>
    <p:titleStyle>
      <a:lvl1pPr algn="l" defTabSz="685783" rtl="0" eaLnBrk="1" latinLnBrk="0" hangingPunct="1">
        <a:lnSpc>
          <a:spcPct val="90000"/>
        </a:lnSpc>
        <a:spcBef>
          <a:spcPct val="0"/>
        </a:spcBef>
        <a:buNone/>
        <a:defRPr sz="2700" b="0" i="0" kern="1200" cap="none" baseline="0">
          <a:solidFill>
            <a:schemeClr val="accent2"/>
          </a:solidFill>
          <a:latin typeface="+mj-lt"/>
          <a:ea typeface="TheMixB W7 Bold" panose="020B0402050302020203" pitchFamily="34" charset="77"/>
          <a:cs typeface="TheMixB W7 Bold" panose="020B0402050302020203" pitchFamily="34" charset="77"/>
        </a:defRPr>
      </a:lvl1pPr>
    </p:titleStyle>
    <p:bodyStyle>
      <a:lvl1pPr marL="0" indent="0" algn="l" defTabSz="685783" rtl="0" eaLnBrk="1" latinLnBrk="0" hangingPunct="1">
        <a:lnSpc>
          <a:spcPct val="100000"/>
        </a:lnSpc>
        <a:spcBef>
          <a:spcPts val="0"/>
        </a:spcBef>
        <a:spcAft>
          <a:spcPts val="375"/>
        </a:spcAft>
        <a:buFont typeface="Arial"/>
        <a:buNone/>
        <a:defRPr sz="1350" b="0" i="0" kern="1200">
          <a:solidFill>
            <a:schemeClr val="tx1"/>
          </a:solidFill>
          <a:latin typeface="+mn-lt"/>
          <a:ea typeface="Circular graubuenden Book" panose="020B0504010101010104" pitchFamily="34" charset="0"/>
          <a:cs typeface="Circular graubuenden Book" panose="020B0504010101010104" pitchFamily="34" charset="0"/>
        </a:defRPr>
      </a:lvl1pPr>
      <a:lvl2pPr marL="134997" indent="-134997" algn="l" defTabSz="685783" rtl="0" eaLnBrk="1" latinLnBrk="0" hangingPunct="1">
        <a:lnSpc>
          <a:spcPct val="100000"/>
        </a:lnSpc>
        <a:spcBef>
          <a:spcPts val="0"/>
        </a:spcBef>
        <a:spcAft>
          <a:spcPts val="375"/>
        </a:spcAft>
        <a:buFont typeface="Arial"/>
        <a:buChar char="•"/>
        <a:tabLst/>
        <a:defRPr sz="1350" b="0" i="0" kern="1200">
          <a:solidFill>
            <a:schemeClr val="tx1"/>
          </a:solidFill>
          <a:latin typeface="+mn-lt"/>
          <a:ea typeface="Circular graubuenden Book" panose="020B0504010101010104" pitchFamily="34" charset="0"/>
          <a:cs typeface="Circular graubuenden Book" panose="020B0504010101010104" pitchFamily="34" charset="0"/>
        </a:defRPr>
      </a:lvl2pPr>
      <a:lvl3pPr marL="296993" indent="-134997" algn="l" defTabSz="685783" rtl="0" eaLnBrk="1" latinLnBrk="0" hangingPunct="1">
        <a:lnSpc>
          <a:spcPct val="100000"/>
        </a:lnSpc>
        <a:spcBef>
          <a:spcPts val="0"/>
        </a:spcBef>
        <a:spcAft>
          <a:spcPts val="375"/>
        </a:spcAft>
        <a:buFont typeface=".HelveticaNeueDeskInterface-Regular" charset="-120"/>
        <a:buChar char="–"/>
        <a:tabLst/>
        <a:defRPr sz="1350" b="0" i="0" kern="1200">
          <a:solidFill>
            <a:schemeClr val="tx1"/>
          </a:solidFill>
          <a:latin typeface="+mn-lt"/>
          <a:ea typeface="Circular graubuenden Book" panose="020B0504010101010104" pitchFamily="34" charset="0"/>
          <a:cs typeface="Circular graubuenden Book" panose="020B0504010101010104" pitchFamily="34" charset="0"/>
        </a:defRPr>
      </a:lvl3pPr>
      <a:lvl4pPr marL="458989" indent="-134997" algn="l" defTabSz="685783" rtl="0" eaLnBrk="1" latinLnBrk="0" hangingPunct="1">
        <a:lnSpc>
          <a:spcPct val="100000"/>
        </a:lnSpc>
        <a:spcBef>
          <a:spcPts val="0"/>
        </a:spcBef>
        <a:spcAft>
          <a:spcPts val="375"/>
        </a:spcAft>
        <a:buFont typeface=".HelveticaNeueDeskInterface-Regular" charset="-120"/>
        <a:buChar char="–"/>
        <a:tabLst/>
        <a:defRPr sz="1350" b="0" i="0" kern="1200">
          <a:solidFill>
            <a:schemeClr val="tx1"/>
          </a:solidFill>
          <a:latin typeface="+mn-lt"/>
          <a:ea typeface="Circular graubuenden Book" panose="020B0504010101010104" pitchFamily="34" charset="0"/>
          <a:cs typeface="Circular graubuenden Book" panose="020B0504010101010104" pitchFamily="34" charset="0"/>
        </a:defRPr>
      </a:lvl4pPr>
      <a:lvl5pPr marL="620984" indent="-134997" algn="l" defTabSz="685783" rtl="0" eaLnBrk="1" latinLnBrk="0" hangingPunct="1">
        <a:lnSpc>
          <a:spcPct val="100000"/>
        </a:lnSpc>
        <a:spcBef>
          <a:spcPts val="0"/>
        </a:spcBef>
        <a:spcAft>
          <a:spcPts val="375"/>
        </a:spcAft>
        <a:buFont typeface=".HelveticaNeueDeskInterface-Regular" charset="-120"/>
        <a:buChar char="–"/>
        <a:tabLst/>
        <a:defRPr sz="1350" b="0" i="0" kern="1200">
          <a:solidFill>
            <a:schemeClr val="tx1"/>
          </a:solidFill>
          <a:latin typeface="+mn-lt"/>
          <a:ea typeface="Circular graubuenden Book" panose="020B0504010101010104" pitchFamily="34" charset="0"/>
          <a:cs typeface="Circular graubuenden Book" panose="020B0504010101010104" pitchFamily="34"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439" userDrawn="1">
          <p15:clr>
            <a:srgbClr val="F26B43"/>
          </p15:clr>
        </p15:guide>
        <p15:guide id="3" pos="2615" userDrawn="1">
          <p15:clr>
            <a:srgbClr val="F26B43"/>
          </p15:clr>
        </p15:guide>
        <p15:guide id="4" pos="1459" userDrawn="1">
          <p15:clr>
            <a:srgbClr val="F26B43"/>
          </p15:clr>
        </p15:guide>
        <p15:guide id="5" pos="1595" userDrawn="1">
          <p15:clr>
            <a:srgbClr val="F26B43"/>
          </p15:clr>
        </p15:guide>
        <p15:guide id="6" pos="2751" userDrawn="1">
          <p15:clr>
            <a:srgbClr val="F26B43"/>
          </p15:clr>
        </p15:guide>
        <p15:guide id="7" pos="3772" userDrawn="1">
          <p15:clr>
            <a:srgbClr val="F26B43"/>
          </p15:clr>
        </p15:guide>
        <p15:guide id="8" pos="3908" userDrawn="1">
          <p15:clr>
            <a:srgbClr val="F26B43"/>
          </p15:clr>
        </p15:guide>
        <p15:guide id="9" pos="4929" userDrawn="1">
          <p15:clr>
            <a:srgbClr val="F26B43"/>
          </p15:clr>
        </p15:guide>
        <p15:guide id="10" pos="5065" userDrawn="1">
          <p15:clr>
            <a:srgbClr val="F26B43"/>
          </p15:clr>
        </p15:guide>
        <p15:guide id="11" pos="6085" userDrawn="1">
          <p15:clr>
            <a:srgbClr val="F26B43"/>
          </p15:clr>
        </p15:guide>
        <p15:guide id="12" pos="6221" userDrawn="1">
          <p15:clr>
            <a:srgbClr val="F26B43"/>
          </p15:clr>
        </p15:guide>
        <p15:guide id="13" pos="7243" userDrawn="1">
          <p15:clr>
            <a:srgbClr val="F26B43"/>
          </p15:clr>
        </p15:guide>
        <p15:guide id="14" orient="horz" pos="3884" userDrawn="1">
          <p15:clr>
            <a:srgbClr val="F26B43"/>
          </p15:clr>
        </p15:guide>
        <p15:guide id="15" orient="horz" pos="1185" userDrawn="1">
          <p15:clr>
            <a:srgbClr val="F26B43"/>
          </p15:clr>
        </p15:guide>
        <p15:guide id="16" orient="horz" pos="93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FBA7E24-170C-FF9E-2334-3B519B9EF42B}"/>
              </a:ext>
            </a:extLst>
          </p:cNvPr>
          <p:cNvSpPr>
            <a:spLocks noGrp="1"/>
          </p:cNvSpPr>
          <p:nvPr>
            <p:ph type="body" sz="quarter" idx="11"/>
          </p:nvPr>
        </p:nvSpPr>
        <p:spPr/>
        <p:txBody>
          <a:bodyPr/>
          <a:lstStyle/>
          <a:p>
            <a:r>
              <a:rPr lang="de-CH" dirty="0"/>
              <a:t>Naturpark </a:t>
            </a:r>
            <a:r>
              <a:rPr lang="de-CH" dirty="0" err="1"/>
              <a:t>Beverin</a:t>
            </a:r>
            <a:endParaRPr lang="de-CH" dirty="0"/>
          </a:p>
        </p:txBody>
      </p:sp>
      <p:sp>
        <p:nvSpPr>
          <p:cNvPr id="4" name="Textplatzhalter 3">
            <a:extLst>
              <a:ext uri="{FF2B5EF4-FFF2-40B4-BE49-F238E27FC236}">
                <a16:creationId xmlns:a16="http://schemas.microsoft.com/office/drawing/2014/main" id="{24A0A7A4-90A3-A3DD-6FAC-F94E2D7032FF}"/>
              </a:ext>
            </a:extLst>
          </p:cNvPr>
          <p:cNvSpPr>
            <a:spLocks noGrp="1"/>
          </p:cNvSpPr>
          <p:nvPr>
            <p:ph type="body" sz="quarter" idx="12"/>
          </p:nvPr>
        </p:nvSpPr>
        <p:spPr/>
        <p:txBody>
          <a:bodyPr/>
          <a:lstStyle/>
          <a:p>
            <a:r>
              <a:rPr lang="en-US" dirty="0" err="1"/>
              <a:t>Optimierung</a:t>
            </a:r>
            <a:r>
              <a:rPr lang="en-US" dirty="0"/>
              <a:t> der </a:t>
            </a:r>
            <a:r>
              <a:rPr lang="en-US" dirty="0" err="1"/>
              <a:t>Energieversorgung</a:t>
            </a:r>
            <a:r>
              <a:rPr lang="en-US" dirty="0"/>
              <a:t> Alp </a:t>
            </a:r>
            <a:r>
              <a:rPr lang="en-US" dirty="0" err="1"/>
              <a:t>Curtginatsch</a:t>
            </a:r>
            <a:r>
              <a:rPr lang="en-US" dirty="0"/>
              <a:t> and </a:t>
            </a:r>
            <a:r>
              <a:rPr lang="en-US" dirty="0" err="1"/>
              <a:t>Nurdagn</a:t>
            </a:r>
            <a:endParaRPr lang="en-US" dirty="0"/>
          </a:p>
          <a:p>
            <a:endParaRPr lang="de-CH" dirty="0"/>
          </a:p>
        </p:txBody>
      </p:sp>
      <p:sp>
        <p:nvSpPr>
          <p:cNvPr id="5" name="Bildplatzhalter 4">
            <a:extLst>
              <a:ext uri="{FF2B5EF4-FFF2-40B4-BE49-F238E27FC236}">
                <a16:creationId xmlns:a16="http://schemas.microsoft.com/office/drawing/2014/main" id="{18032BB6-9F43-E3E9-94AE-0BB63A1742BD}"/>
              </a:ext>
            </a:extLst>
          </p:cNvPr>
          <p:cNvSpPr>
            <a:spLocks noGrp="1"/>
          </p:cNvSpPr>
          <p:nvPr>
            <p:ph type="pic" sz="quarter" idx="14"/>
          </p:nvPr>
        </p:nvSpPr>
        <p:spPr/>
        <p:txBody>
          <a:bodyPr/>
          <a:lstStyle/>
          <a:p>
            <a:endParaRPr lang="de-CH"/>
          </a:p>
        </p:txBody>
      </p:sp>
      <p:pic>
        <p:nvPicPr>
          <p:cNvPr id="9" name="Bildplatzhalter 8">
            <a:extLst>
              <a:ext uri="{FF2B5EF4-FFF2-40B4-BE49-F238E27FC236}">
                <a16:creationId xmlns:a16="http://schemas.microsoft.com/office/drawing/2014/main" id="{DC142958-4178-C495-36D9-479BF62BC2F8}"/>
              </a:ext>
            </a:extLst>
          </p:cNvPr>
          <p:cNvPicPr>
            <a:picLocks noGrp="1" noChangeAspect="1"/>
          </p:cNvPicPr>
          <p:nvPr>
            <p:ph type="pic" sz="quarter" idx="10"/>
          </p:nvPr>
        </p:nvPicPr>
        <p:blipFill>
          <a:blip r:embed="rId2"/>
          <a:srcRect t="25215" b="25215"/>
          <a:stretch/>
        </p:blipFill>
        <p:spPr>
          <a:xfrm>
            <a:off x="547688" y="2555875"/>
            <a:ext cx="11644312" cy="4302125"/>
          </a:xfrm>
        </p:spPr>
      </p:pic>
    </p:spTree>
    <p:extLst>
      <p:ext uri="{BB962C8B-B14F-4D97-AF65-F5344CB8AC3E}">
        <p14:creationId xmlns:p14="http://schemas.microsoft.com/office/powerpoint/2010/main" val="4223395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AAB4F129-7952-BED8-44E3-537354C2B3EB}"/>
              </a:ext>
            </a:extLst>
          </p:cNvPr>
          <p:cNvSpPr/>
          <p:nvPr/>
        </p:nvSpPr>
        <p:spPr>
          <a:xfrm>
            <a:off x="546715" y="1908313"/>
            <a:ext cx="11645285" cy="4949687"/>
          </a:xfrm>
          <a:prstGeom prst="rect">
            <a:avLst/>
          </a:prstGeom>
          <a:solidFill>
            <a:srgbClr val="4B4B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de-CH" dirty="0">
              <a:solidFill>
                <a:schemeClr val="tx1"/>
              </a:solidFill>
              <a:latin typeface="+mn-lt"/>
              <a:ea typeface="MdFago" charset="0"/>
              <a:cs typeface="MdFago" charset="0"/>
            </a:endParaRPr>
          </a:p>
        </p:txBody>
      </p:sp>
      <p:sp>
        <p:nvSpPr>
          <p:cNvPr id="3" name="Textplatzhalter 2">
            <a:extLst>
              <a:ext uri="{FF2B5EF4-FFF2-40B4-BE49-F238E27FC236}">
                <a16:creationId xmlns:a16="http://schemas.microsoft.com/office/drawing/2014/main" id="{57B08124-029C-F52F-C09D-A6C01781BA88}"/>
              </a:ext>
            </a:extLst>
          </p:cNvPr>
          <p:cNvSpPr>
            <a:spLocks noGrp="1"/>
          </p:cNvSpPr>
          <p:nvPr>
            <p:ph type="body" sz="quarter" idx="11"/>
          </p:nvPr>
        </p:nvSpPr>
        <p:spPr/>
        <p:txBody>
          <a:bodyPr/>
          <a:lstStyle/>
          <a:p>
            <a:r>
              <a:rPr lang="de-CH" dirty="0"/>
              <a:t>Lösung</a:t>
            </a:r>
          </a:p>
        </p:txBody>
      </p:sp>
      <p:pic>
        <p:nvPicPr>
          <p:cNvPr id="9" name="Inhaltsplatzhalter 8" descr="Ein Bild, das Person, Kleidung, Schuhwerk, Jeans enthält.&#10;&#10;KI-generierte Inhalte können fehlerhaft sein.">
            <a:extLst>
              <a:ext uri="{FF2B5EF4-FFF2-40B4-BE49-F238E27FC236}">
                <a16:creationId xmlns:a16="http://schemas.microsoft.com/office/drawing/2014/main" id="{7936B471-2DEE-9A01-E781-80D4C28868D8}"/>
              </a:ext>
            </a:extLst>
          </p:cNvPr>
          <p:cNvPicPr>
            <a:picLocks noGrp="1" noChangeAspect="1"/>
          </p:cNvPicPr>
          <p:nvPr>
            <p:ph sz="quarter" idx="12"/>
          </p:nvPr>
        </p:nvPicPr>
        <p:blipFill>
          <a:blip r:embed="rId2"/>
          <a:stretch>
            <a:fillRect/>
          </a:stretch>
        </p:blipFill>
        <p:spPr>
          <a:xfrm>
            <a:off x="546715" y="1969536"/>
            <a:ext cx="6517950" cy="4888463"/>
          </a:xfrm>
        </p:spPr>
      </p:pic>
      <p:pic>
        <p:nvPicPr>
          <p:cNvPr id="11" name="Grafik 10" descr="Ein Bild, das draußen, Himmel, Pflanze, Abfallcontainer enthält.&#10;&#10;KI-generierte Inhalte können fehlerhaft sein.">
            <a:extLst>
              <a:ext uri="{FF2B5EF4-FFF2-40B4-BE49-F238E27FC236}">
                <a16:creationId xmlns:a16="http://schemas.microsoft.com/office/drawing/2014/main" id="{A6AB1923-4273-510A-7C82-08FDCF401728}"/>
              </a:ext>
            </a:extLst>
          </p:cNvPr>
          <p:cNvPicPr>
            <a:picLocks noChangeAspect="1"/>
          </p:cNvPicPr>
          <p:nvPr/>
        </p:nvPicPr>
        <p:blipFill>
          <a:blip r:embed="rId3"/>
          <a:stretch>
            <a:fillRect/>
          </a:stretch>
        </p:blipFill>
        <p:spPr>
          <a:xfrm>
            <a:off x="7982315" y="1969536"/>
            <a:ext cx="3662970" cy="4883959"/>
          </a:xfrm>
          <a:prstGeom prst="rect">
            <a:avLst/>
          </a:prstGeom>
        </p:spPr>
      </p:pic>
    </p:spTree>
    <p:extLst>
      <p:ext uri="{BB962C8B-B14F-4D97-AF65-F5344CB8AC3E}">
        <p14:creationId xmlns:p14="http://schemas.microsoft.com/office/powerpoint/2010/main" val="1142008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draußen, Gras, Natur, Pflanze enthält.&#10;&#10;KI-generierte Inhalte können fehlerhaft sein.">
            <a:extLst>
              <a:ext uri="{FF2B5EF4-FFF2-40B4-BE49-F238E27FC236}">
                <a16:creationId xmlns:a16="http://schemas.microsoft.com/office/drawing/2014/main" id="{E3ECAE77-6595-DB98-C6A3-24AF1DDF7F62}"/>
              </a:ext>
            </a:extLst>
          </p:cNvPr>
          <p:cNvPicPr>
            <a:picLocks noGrp="1" noChangeAspect="1"/>
          </p:cNvPicPr>
          <p:nvPr>
            <p:ph sz="quarter" idx="12"/>
          </p:nvPr>
        </p:nvPicPr>
        <p:blipFill>
          <a:blip r:embed="rId2"/>
          <a:srcRect l="8238" t="15165" r="26598" b="13126"/>
          <a:stretch>
            <a:fillRect/>
          </a:stretch>
        </p:blipFill>
        <p:spPr>
          <a:xfrm>
            <a:off x="546715" y="1967948"/>
            <a:ext cx="5940844" cy="4890052"/>
          </a:xfrm>
        </p:spPr>
      </p:pic>
      <p:sp>
        <p:nvSpPr>
          <p:cNvPr id="3" name="Textplatzhalter 2">
            <a:extLst>
              <a:ext uri="{FF2B5EF4-FFF2-40B4-BE49-F238E27FC236}">
                <a16:creationId xmlns:a16="http://schemas.microsoft.com/office/drawing/2014/main" id="{8D72D77B-6032-A75D-ABC4-AF5B6657AB7B}"/>
              </a:ext>
            </a:extLst>
          </p:cNvPr>
          <p:cNvSpPr>
            <a:spLocks noGrp="1"/>
          </p:cNvSpPr>
          <p:nvPr>
            <p:ph type="body" sz="quarter" idx="11"/>
          </p:nvPr>
        </p:nvSpPr>
        <p:spPr/>
        <p:txBody>
          <a:bodyPr/>
          <a:lstStyle/>
          <a:p>
            <a:r>
              <a:rPr lang="de-CH" dirty="0"/>
              <a:t>Lösung</a:t>
            </a:r>
          </a:p>
        </p:txBody>
      </p:sp>
      <p:pic>
        <p:nvPicPr>
          <p:cNvPr id="9" name="Grafik 8" descr="Ein Bild, das draußen, Himmel, Pflanze, Rad enthält.&#10;&#10;KI-generierte Inhalte können fehlerhaft sein.">
            <a:extLst>
              <a:ext uri="{FF2B5EF4-FFF2-40B4-BE49-F238E27FC236}">
                <a16:creationId xmlns:a16="http://schemas.microsoft.com/office/drawing/2014/main" id="{F1D4730E-F5EC-C372-287B-E3D91288F450}"/>
              </a:ext>
            </a:extLst>
          </p:cNvPr>
          <p:cNvPicPr>
            <a:picLocks noChangeAspect="1"/>
          </p:cNvPicPr>
          <p:nvPr/>
        </p:nvPicPr>
        <p:blipFill>
          <a:blip r:embed="rId3"/>
          <a:srcRect r="12509"/>
          <a:stretch>
            <a:fillRect/>
          </a:stretch>
        </p:blipFill>
        <p:spPr>
          <a:xfrm>
            <a:off x="6487559" y="1967948"/>
            <a:ext cx="5704441" cy="4890052"/>
          </a:xfrm>
          <a:prstGeom prst="rect">
            <a:avLst/>
          </a:prstGeom>
        </p:spPr>
      </p:pic>
    </p:spTree>
    <p:extLst>
      <p:ext uri="{BB962C8B-B14F-4D97-AF65-F5344CB8AC3E}">
        <p14:creationId xmlns:p14="http://schemas.microsoft.com/office/powerpoint/2010/main" val="638902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831E8-EE56-05C7-FFF6-E72B81BC1515}"/>
            </a:ext>
          </a:extLst>
        </p:cNvPr>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0585A156-B30E-2934-3B7E-E292E3219C0F}"/>
              </a:ext>
            </a:extLst>
          </p:cNvPr>
          <p:cNvPicPr>
            <a:picLocks noGrp="1" noChangeAspect="1"/>
          </p:cNvPicPr>
          <p:nvPr>
            <p:ph sz="quarter" idx="12"/>
          </p:nvPr>
        </p:nvPicPr>
        <p:blipFill>
          <a:blip r:embed="rId2"/>
          <a:srcRect l="4442" r="4442"/>
          <a:stretch/>
        </p:blipFill>
        <p:spPr>
          <a:xfrm>
            <a:off x="546715" y="1967948"/>
            <a:ext cx="5940844" cy="4890052"/>
          </a:xfrm>
        </p:spPr>
      </p:pic>
      <p:sp>
        <p:nvSpPr>
          <p:cNvPr id="3" name="Textplatzhalter 2">
            <a:extLst>
              <a:ext uri="{FF2B5EF4-FFF2-40B4-BE49-F238E27FC236}">
                <a16:creationId xmlns:a16="http://schemas.microsoft.com/office/drawing/2014/main" id="{334B110C-EC31-2FF2-8EC8-019CDD132B60}"/>
              </a:ext>
            </a:extLst>
          </p:cNvPr>
          <p:cNvSpPr>
            <a:spLocks noGrp="1"/>
          </p:cNvSpPr>
          <p:nvPr>
            <p:ph type="body" sz="quarter" idx="11"/>
          </p:nvPr>
        </p:nvSpPr>
        <p:spPr>
          <a:solidFill>
            <a:srgbClr val="4B4B4D"/>
          </a:solidFill>
        </p:spPr>
        <p:txBody>
          <a:bodyPr/>
          <a:lstStyle/>
          <a:p>
            <a:r>
              <a:rPr lang="de-CH" dirty="0"/>
              <a:t>Lösung</a:t>
            </a:r>
          </a:p>
        </p:txBody>
      </p:sp>
      <p:pic>
        <p:nvPicPr>
          <p:cNvPr id="5" name="Grafik 4" descr="Ein Bild, das Text, Batterie, Box enthält.&#10;&#10;KI-generierte Inhalte können fehlerhaft sein.">
            <a:extLst>
              <a:ext uri="{FF2B5EF4-FFF2-40B4-BE49-F238E27FC236}">
                <a16:creationId xmlns:a16="http://schemas.microsoft.com/office/drawing/2014/main" id="{9512631A-D74D-733F-C4F8-08E6A41B8F28}"/>
              </a:ext>
            </a:extLst>
          </p:cNvPr>
          <p:cNvPicPr>
            <a:picLocks noChangeAspect="1"/>
          </p:cNvPicPr>
          <p:nvPr/>
        </p:nvPicPr>
        <p:blipFill>
          <a:blip r:embed="rId3"/>
          <a:stretch>
            <a:fillRect/>
          </a:stretch>
        </p:blipFill>
        <p:spPr>
          <a:xfrm>
            <a:off x="6487559" y="1967947"/>
            <a:ext cx="5704441" cy="2624043"/>
          </a:xfrm>
          <a:prstGeom prst="rect">
            <a:avLst/>
          </a:prstGeom>
        </p:spPr>
      </p:pic>
      <p:pic>
        <p:nvPicPr>
          <p:cNvPr id="8" name="Grafik 7" descr="Ein Bild, das Text, Wand, Im Haus, Bankautomat enthält.&#10;&#10;KI-generierte Inhalte können fehlerhaft sein.">
            <a:extLst>
              <a:ext uri="{FF2B5EF4-FFF2-40B4-BE49-F238E27FC236}">
                <a16:creationId xmlns:a16="http://schemas.microsoft.com/office/drawing/2014/main" id="{2AF235F8-6054-4C20-2B7E-10748C38BE12}"/>
              </a:ext>
            </a:extLst>
          </p:cNvPr>
          <p:cNvPicPr>
            <a:picLocks noChangeAspect="1"/>
          </p:cNvPicPr>
          <p:nvPr/>
        </p:nvPicPr>
        <p:blipFill>
          <a:blip r:embed="rId4"/>
          <a:stretch>
            <a:fillRect/>
          </a:stretch>
        </p:blipFill>
        <p:spPr>
          <a:xfrm>
            <a:off x="7283472" y="4591990"/>
            <a:ext cx="4908528" cy="2257923"/>
          </a:xfrm>
          <a:prstGeom prst="rect">
            <a:avLst/>
          </a:prstGeom>
        </p:spPr>
      </p:pic>
      <p:sp>
        <p:nvSpPr>
          <p:cNvPr id="10" name="Textfeld 9">
            <a:extLst>
              <a:ext uri="{FF2B5EF4-FFF2-40B4-BE49-F238E27FC236}">
                <a16:creationId xmlns:a16="http://schemas.microsoft.com/office/drawing/2014/main" id="{61EC7367-B1F9-FE4F-3AB7-B86F25EC4F0C}"/>
              </a:ext>
            </a:extLst>
          </p:cNvPr>
          <p:cNvSpPr txBox="1"/>
          <p:nvPr/>
        </p:nvSpPr>
        <p:spPr>
          <a:xfrm>
            <a:off x="6487559" y="4591990"/>
            <a:ext cx="795913" cy="2266010"/>
          </a:xfrm>
          <a:prstGeom prst="rect">
            <a:avLst/>
          </a:prstGeom>
          <a:solidFill>
            <a:srgbClr val="4B4B4D"/>
          </a:solidFill>
        </p:spPr>
        <p:txBody>
          <a:bodyPr wrap="none" lIns="0" tIns="0" rIns="0" bIns="0" rtlCol="0">
            <a:noAutofit/>
          </a:bodyPr>
          <a:lstStyle/>
          <a:p>
            <a:pPr>
              <a:lnSpc>
                <a:spcPct val="110000"/>
              </a:lnSpc>
            </a:pPr>
            <a:endParaRPr lang="de-CH" b="0" i="0" dirty="0">
              <a:latin typeface="MdFago" charset="0"/>
              <a:ea typeface="MdFago" charset="0"/>
              <a:cs typeface="MdFago" charset="0"/>
            </a:endParaRPr>
          </a:p>
        </p:txBody>
      </p:sp>
    </p:spTree>
    <p:extLst>
      <p:ext uri="{BB962C8B-B14F-4D97-AF65-F5344CB8AC3E}">
        <p14:creationId xmlns:p14="http://schemas.microsoft.com/office/powerpoint/2010/main" val="557943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C39A0F8-56AF-3E65-0E7C-809EB5869F01}"/>
              </a:ext>
            </a:extLst>
          </p:cNvPr>
          <p:cNvSpPr>
            <a:spLocks noGrp="1"/>
          </p:cNvSpPr>
          <p:nvPr>
            <p:ph type="body" sz="quarter" idx="11"/>
          </p:nvPr>
        </p:nvSpPr>
        <p:spPr/>
        <p:txBody>
          <a:bodyPr/>
          <a:lstStyle/>
          <a:p>
            <a:r>
              <a:rPr lang="de-CH" dirty="0"/>
              <a:t>Fragen oder Bemerkungen ?</a:t>
            </a:r>
          </a:p>
        </p:txBody>
      </p:sp>
      <p:sp>
        <p:nvSpPr>
          <p:cNvPr id="4" name="Textplatzhalter 3">
            <a:extLst>
              <a:ext uri="{FF2B5EF4-FFF2-40B4-BE49-F238E27FC236}">
                <a16:creationId xmlns:a16="http://schemas.microsoft.com/office/drawing/2014/main" id="{A4128B5E-27DB-1EC2-4665-B47CAE288DF1}"/>
              </a:ext>
            </a:extLst>
          </p:cNvPr>
          <p:cNvSpPr>
            <a:spLocks noGrp="1"/>
          </p:cNvSpPr>
          <p:nvPr>
            <p:ph type="body" sz="quarter" idx="13"/>
          </p:nvPr>
        </p:nvSpPr>
        <p:spPr>
          <a:xfrm>
            <a:off x="546713" y="1772493"/>
            <a:ext cx="7104789" cy="648072"/>
          </a:xfrm>
        </p:spPr>
        <p:txBody>
          <a:bodyPr/>
          <a:lstStyle/>
          <a:p>
            <a:r>
              <a:rPr lang="de-CH" dirty="0">
                <a:solidFill>
                  <a:schemeClr val="bg2"/>
                </a:solidFill>
              </a:rPr>
              <a:t>Paul Däscher</a:t>
            </a:r>
          </a:p>
          <a:p>
            <a:r>
              <a:rPr lang="de-CH" dirty="0">
                <a:solidFill>
                  <a:schemeClr val="bg2"/>
                </a:solidFill>
              </a:rPr>
              <a:t>Center da </a:t>
            </a:r>
            <a:r>
              <a:rPr lang="de-CH" dirty="0" err="1">
                <a:solidFill>
                  <a:schemeClr val="bg2"/>
                </a:solidFill>
              </a:rPr>
              <a:t>Capricorns</a:t>
            </a:r>
            <a:r>
              <a:rPr lang="de-CH" dirty="0">
                <a:solidFill>
                  <a:schemeClr val="bg2"/>
                </a:solidFill>
              </a:rPr>
              <a:t> | </a:t>
            </a:r>
            <a:r>
              <a:rPr lang="de-CH" dirty="0" err="1">
                <a:solidFill>
                  <a:schemeClr val="bg2"/>
                </a:solidFill>
              </a:rPr>
              <a:t>Veia</a:t>
            </a:r>
            <a:r>
              <a:rPr lang="de-CH" dirty="0">
                <a:solidFill>
                  <a:schemeClr val="bg2"/>
                </a:solidFill>
              </a:rPr>
              <a:t> </a:t>
            </a:r>
            <a:r>
              <a:rPr lang="de-CH" dirty="0" err="1">
                <a:solidFill>
                  <a:schemeClr val="bg2"/>
                </a:solidFill>
              </a:rPr>
              <a:t>Cantunala</a:t>
            </a:r>
            <a:r>
              <a:rPr lang="de-CH" dirty="0">
                <a:solidFill>
                  <a:schemeClr val="bg2"/>
                </a:solidFill>
              </a:rPr>
              <a:t> 51 | 7433 </a:t>
            </a:r>
            <a:r>
              <a:rPr lang="de-CH" dirty="0" err="1">
                <a:solidFill>
                  <a:schemeClr val="bg2"/>
                </a:solidFill>
              </a:rPr>
              <a:t>Wergenstein</a:t>
            </a:r>
            <a:endParaRPr lang="de-CH" dirty="0">
              <a:solidFill>
                <a:schemeClr val="bg2"/>
              </a:solidFill>
            </a:endParaRPr>
          </a:p>
          <a:p>
            <a:r>
              <a:rPr lang="de-CH" dirty="0">
                <a:solidFill>
                  <a:schemeClr val="bg2"/>
                </a:solidFill>
              </a:rPr>
              <a:t>081 650 70 12 | paul.daescher@naturpark-beverin.ch</a:t>
            </a:r>
          </a:p>
          <a:p>
            <a:endParaRPr lang="de-CH" dirty="0"/>
          </a:p>
        </p:txBody>
      </p:sp>
      <p:pic>
        <p:nvPicPr>
          <p:cNvPr id="5" name="Bildplatzhalter 13" descr="Ein Bild, das draußen, Berg, Himmel, Natur enthält.&#10;&#10;Automatisch generierte Beschreibung">
            <a:extLst>
              <a:ext uri="{FF2B5EF4-FFF2-40B4-BE49-F238E27FC236}">
                <a16:creationId xmlns:a16="http://schemas.microsoft.com/office/drawing/2014/main" id="{553D5BDB-3F27-4A78-7DE4-CA73DA02038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2286" b="22286"/>
          <a:stretch>
            <a:fillRect/>
          </a:stretch>
        </p:blipFill>
        <p:spPr>
          <a:xfrm>
            <a:off x="546100" y="2555875"/>
            <a:ext cx="11645900" cy="4295775"/>
          </a:xfrm>
        </p:spPr>
      </p:pic>
    </p:spTree>
    <p:extLst>
      <p:ext uri="{BB962C8B-B14F-4D97-AF65-F5344CB8AC3E}">
        <p14:creationId xmlns:p14="http://schemas.microsoft.com/office/powerpoint/2010/main" val="2437230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21">
            <a:extLst>
              <a:ext uri="{FF2B5EF4-FFF2-40B4-BE49-F238E27FC236}">
                <a16:creationId xmlns:a16="http://schemas.microsoft.com/office/drawing/2014/main" id="{160A2DE4-D310-158A-DFD7-CEDBF68106C4}"/>
              </a:ext>
            </a:extLst>
          </p:cNvPr>
          <p:cNvPicPr>
            <a:picLocks noGrp="1" noChangeAspect="1"/>
          </p:cNvPicPr>
          <p:nvPr>
            <p:ph sz="quarter" idx="12"/>
          </p:nvPr>
        </p:nvPicPr>
        <p:blipFill>
          <a:blip r:embed="rId2"/>
          <a:srcRect t="16383" r="2030" b="19067"/>
          <a:stretch>
            <a:fillRect/>
          </a:stretch>
        </p:blipFill>
        <p:spPr>
          <a:xfrm>
            <a:off x="546715" y="1966616"/>
            <a:ext cx="11645286" cy="4891384"/>
          </a:xfrm>
          <a:prstGeom prst="rect">
            <a:avLst/>
          </a:prstGeom>
          <a:noFill/>
        </p:spPr>
      </p:pic>
      <p:sp>
        <p:nvSpPr>
          <p:cNvPr id="20" name="Text Placeholder 2">
            <a:extLst>
              <a:ext uri="{FF2B5EF4-FFF2-40B4-BE49-F238E27FC236}">
                <a16:creationId xmlns:a16="http://schemas.microsoft.com/office/drawing/2014/main" id="{23469A6E-F7E4-7F8B-4DB6-FB9CCC5E7159}"/>
              </a:ext>
            </a:extLst>
          </p:cNvPr>
          <p:cNvSpPr>
            <a:spLocks noGrp="1"/>
          </p:cNvSpPr>
          <p:nvPr>
            <p:ph type="body" sz="quarter" idx="11"/>
          </p:nvPr>
        </p:nvSpPr>
        <p:spPr>
          <a:xfrm>
            <a:off x="546715" y="1052736"/>
            <a:ext cx="10849372" cy="648072"/>
          </a:xfrm>
        </p:spPr>
        <p:txBody>
          <a:bodyPr>
            <a:normAutofit/>
          </a:bodyPr>
          <a:lstStyle/>
          <a:p>
            <a:r>
              <a:rPr lang="en-US" dirty="0" err="1"/>
              <a:t>Standort</a:t>
            </a:r>
            <a:endParaRPr lang="en-US" dirty="0"/>
          </a:p>
        </p:txBody>
      </p:sp>
    </p:spTree>
    <p:extLst>
      <p:ext uri="{BB962C8B-B14F-4D97-AF65-F5344CB8AC3E}">
        <p14:creationId xmlns:p14="http://schemas.microsoft.com/office/powerpoint/2010/main" val="178832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CDF19C8-9FB5-577B-8FF9-15377DB9AC0E}"/>
              </a:ext>
            </a:extLst>
          </p:cNvPr>
          <p:cNvSpPr>
            <a:spLocks noGrp="1"/>
          </p:cNvSpPr>
          <p:nvPr>
            <p:ph sz="quarter" idx="12"/>
          </p:nvPr>
        </p:nvSpPr>
        <p:spPr>
          <a:xfrm>
            <a:off x="605504" y="2093843"/>
            <a:ext cx="11248565" cy="4764156"/>
          </a:xfrm>
        </p:spPr>
        <p:txBody>
          <a:bodyPr/>
          <a:lstStyle/>
          <a:p>
            <a:pPr marL="342900" indent="-342900" algn="l">
              <a:buFont typeface="Arial" panose="020B0604020202020204" pitchFamily="34" charset="0"/>
              <a:buChar char="•"/>
            </a:pPr>
            <a:r>
              <a:rPr lang="de-DE" sz="2000" i="0" u="none" strike="noStrike" baseline="0" dirty="0"/>
              <a:t>Das Alpgebiet der Alp </a:t>
            </a:r>
            <a:r>
              <a:rPr lang="de-DE" sz="2000" i="0" u="none" strike="noStrike" baseline="0" dirty="0" err="1"/>
              <a:t>Curtginatsch</a:t>
            </a:r>
            <a:r>
              <a:rPr lang="de-DE" sz="2000" i="0" u="none" strike="noStrike" baseline="0" dirty="0"/>
              <a:t> und </a:t>
            </a:r>
            <a:r>
              <a:rPr lang="de-DE" sz="2000" i="0" u="none" strike="noStrike" baseline="0" dirty="0" err="1"/>
              <a:t>Nurdagn</a:t>
            </a:r>
            <a:r>
              <a:rPr lang="de-DE" sz="2000" i="0" u="none" strike="noStrike" baseline="0" dirty="0"/>
              <a:t> liegt in einem Seitental des Schams auf dem Gemeindegebiet der Gemeinde </a:t>
            </a:r>
            <a:r>
              <a:rPr lang="de-DE" sz="2000" i="0" u="none" strike="noStrike" baseline="0" dirty="0" err="1"/>
              <a:t>Muntogna</a:t>
            </a:r>
            <a:r>
              <a:rPr lang="de-DE" sz="2000" i="0" u="none" strike="noStrike" baseline="0" dirty="0"/>
              <a:t> da Schons auf ca. 2300 </a:t>
            </a:r>
            <a:r>
              <a:rPr lang="de-DE" sz="2000" i="0" u="none" strike="noStrike" baseline="0" dirty="0" err="1"/>
              <a:t>m.ü.M</a:t>
            </a:r>
            <a:endParaRPr lang="de-DE" sz="2000" i="0" u="none" strike="noStrike" baseline="0" dirty="0"/>
          </a:p>
          <a:p>
            <a:pPr marL="342900" indent="-342900" algn="l">
              <a:buFont typeface="Arial" panose="020B0604020202020204" pitchFamily="34" charset="0"/>
              <a:buChar char="•"/>
            </a:pPr>
            <a:r>
              <a:rPr lang="de-DE" sz="2000" dirty="0"/>
              <a:t>Natürliche Grundlage der erfolgreichen Käseproduktion und -vermarktung der Alp </a:t>
            </a:r>
            <a:r>
              <a:rPr lang="de-DE" sz="2000" dirty="0" err="1"/>
              <a:t>Curtginatsch</a:t>
            </a:r>
            <a:r>
              <a:rPr lang="de-DE" sz="2000" dirty="0"/>
              <a:t> sind die Alpweiden der Moorlandschaft Alp </a:t>
            </a:r>
            <a:r>
              <a:rPr lang="de-DE" sz="2000" dirty="0" err="1"/>
              <a:t>Anarosa</a:t>
            </a:r>
            <a:r>
              <a:rPr lang="de-DE" sz="2000" dirty="0"/>
              <a:t>. Heimat einer Vielfalt an Tier- und Pflanzenarten, die es in ihrem Reichtum zu schonen gilt. Die nachhaltige Alpweidenutzung trägt zur Erhaltung dieser einmaligen Landschaft bei.</a:t>
            </a:r>
          </a:p>
          <a:p>
            <a:pPr marL="342900" indent="-342900" algn="l">
              <a:buFont typeface="Arial" panose="020B0604020202020204" pitchFamily="34" charset="0"/>
              <a:buChar char="•"/>
            </a:pPr>
            <a:r>
              <a:rPr lang="de-DE" sz="2000" dirty="0"/>
              <a:t>Seit die Kooperation mit der Bäckerei Merz vor fünf Jahren gestartet wurde, werden wieder mehr Kühe gesömmert. Während vorher nur noch gut 80 Tiere gealpt wurden, ist die </a:t>
            </a:r>
            <a:r>
              <a:rPr lang="de-DE" sz="2000" dirty="0" err="1"/>
              <a:t>Bestossung</a:t>
            </a:r>
            <a:r>
              <a:rPr lang="de-DE" sz="2000" dirty="0"/>
              <a:t> wieder auf bis zu 120 Tiere angewachsen. Das ist entscheidend für die Rentabilität der </a:t>
            </a:r>
            <a:r>
              <a:rPr lang="de-DE" sz="2000" dirty="0" err="1"/>
              <a:t>Kuhalp</a:t>
            </a:r>
            <a:r>
              <a:rPr lang="de-DE" sz="2000" dirty="0"/>
              <a:t> und um das seit Jahrhunderten auf </a:t>
            </a:r>
            <a:r>
              <a:rPr lang="de-DE" sz="2000" dirty="0" err="1"/>
              <a:t>Curtginatsch</a:t>
            </a:r>
            <a:r>
              <a:rPr lang="de-DE" sz="2000" dirty="0"/>
              <a:t> gepflegte Kulturgut der Alpkäserei zu erhalten.</a:t>
            </a:r>
          </a:p>
          <a:p>
            <a:pPr marL="342900" indent="-342900" algn="l">
              <a:buFont typeface="Arial" panose="020B0604020202020204" pitchFamily="34" charset="0"/>
              <a:buChar char="•"/>
            </a:pPr>
            <a:r>
              <a:rPr lang="de-DE" sz="2000" dirty="0"/>
              <a:t>Seit Oktober 2021 verarbeitet die Bäckerei Merz in Chur jährlich bis zu 3800 kg Käse der Alp </a:t>
            </a:r>
            <a:r>
              <a:rPr lang="de-DE" sz="2000" dirty="0" err="1"/>
              <a:t>Curtginatsch</a:t>
            </a:r>
            <a:r>
              <a:rPr lang="de-DE" sz="2000" dirty="0"/>
              <a:t> in ihren Sandwiches und in der Küche. In nur drei Jahren konnten die Mengen von 2500 kg kontinuierlich auf heute 3800 kg gesteigert werden. </a:t>
            </a:r>
          </a:p>
          <a:p>
            <a:pPr marL="342900" indent="-342900" algn="l">
              <a:buFont typeface="Arial" panose="020B0604020202020204" pitchFamily="34" charset="0"/>
              <a:buChar char="•"/>
            </a:pPr>
            <a:endParaRPr lang="de-DE" sz="2000" dirty="0"/>
          </a:p>
          <a:p>
            <a:pPr marL="342900" indent="-342900" algn="l">
              <a:buFont typeface="Arial" panose="020B0604020202020204" pitchFamily="34" charset="0"/>
              <a:buChar char="•"/>
            </a:pPr>
            <a:endParaRPr lang="de-CH" sz="1100" dirty="0">
              <a:latin typeface="Aptos" panose="020B0004020202020204" pitchFamily="34" charset="0"/>
            </a:endParaRPr>
          </a:p>
        </p:txBody>
      </p:sp>
      <p:sp>
        <p:nvSpPr>
          <p:cNvPr id="3" name="Textplatzhalter 2">
            <a:extLst>
              <a:ext uri="{FF2B5EF4-FFF2-40B4-BE49-F238E27FC236}">
                <a16:creationId xmlns:a16="http://schemas.microsoft.com/office/drawing/2014/main" id="{8F4C4723-C19F-F246-A3AF-54228660915B}"/>
              </a:ext>
            </a:extLst>
          </p:cNvPr>
          <p:cNvSpPr>
            <a:spLocks noGrp="1"/>
          </p:cNvSpPr>
          <p:nvPr>
            <p:ph type="body" sz="quarter" idx="11"/>
          </p:nvPr>
        </p:nvSpPr>
        <p:spPr/>
        <p:txBody>
          <a:bodyPr/>
          <a:lstStyle/>
          <a:p>
            <a:r>
              <a:rPr lang="de-CH" dirty="0"/>
              <a:t>Ausgangslage</a:t>
            </a:r>
          </a:p>
        </p:txBody>
      </p:sp>
    </p:spTree>
    <p:extLst>
      <p:ext uri="{BB962C8B-B14F-4D97-AF65-F5344CB8AC3E}">
        <p14:creationId xmlns:p14="http://schemas.microsoft.com/office/powerpoint/2010/main" val="1787202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C3CD4-E158-77B7-4E6C-A23D92FF554E}"/>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EBBA72E-40D1-3D62-9A06-58DEE060B84C}"/>
              </a:ext>
            </a:extLst>
          </p:cNvPr>
          <p:cNvSpPr>
            <a:spLocks noGrp="1"/>
          </p:cNvSpPr>
          <p:nvPr>
            <p:ph sz="quarter" idx="12"/>
          </p:nvPr>
        </p:nvSpPr>
        <p:spPr>
          <a:xfrm>
            <a:off x="605505" y="2113722"/>
            <a:ext cx="10849371" cy="4744278"/>
          </a:xfrm>
        </p:spPr>
        <p:txBody>
          <a:bodyPr/>
          <a:lstStyle/>
          <a:p>
            <a:pPr marL="342900" indent="-342900" algn="l">
              <a:buFont typeface="Arial" panose="020B0604020202020204" pitchFamily="34" charset="0"/>
              <a:buChar char="•"/>
            </a:pPr>
            <a:r>
              <a:rPr lang="de-DE" sz="2000" i="0" u="none" strike="noStrike" baseline="0" dirty="0"/>
              <a:t>Das bestehende Kleinwasserkraftwerk (KWK) der Alp </a:t>
            </a:r>
            <a:r>
              <a:rPr lang="de-DE" sz="2000" i="0" u="none" strike="noStrike" baseline="0" dirty="0" err="1"/>
              <a:t>Curtginatsch</a:t>
            </a:r>
            <a:r>
              <a:rPr lang="de-DE" sz="2000" i="0" u="none" strike="noStrike" baseline="0" dirty="0"/>
              <a:t> ist nicht mehr ausreichend für die installierten Anlagen des Alpbetriebs. Der Leistungsbedarf während des Melkbetriebes ist höher als das Wasserkraftwerk liefern kann. Insbesondere der Reinigungsprozess der Melkanlage setzt einen höheren Leistungsbedarf voraus, als das Kraftwerk technisch zu liefern vermag. In der Folge kollabiert das elektrische System </a:t>
            </a:r>
            <a:r>
              <a:rPr lang="de-DE" sz="2000" i="0" u="none" strike="noStrike" baseline="0" dirty="0" err="1"/>
              <a:t>regelmässig</a:t>
            </a:r>
            <a:r>
              <a:rPr lang="de-DE" sz="2000" i="0" u="none" strike="noStrike" baseline="0" dirty="0"/>
              <a:t> und das Alppersonal weicht auf den bestehenden 30 kVA Dieselgenerator aus. Zusätzlich wird immer mehr Energie benötigt wodurch das KWK zunehmend überfordert ist. </a:t>
            </a:r>
            <a:endParaRPr lang="de-DE" sz="2000" dirty="0"/>
          </a:p>
          <a:p>
            <a:pPr marL="342900" indent="-342900" algn="l">
              <a:buFont typeface="Arial" panose="020B0604020202020204" pitchFamily="34" charset="0"/>
              <a:buChar char="•"/>
            </a:pPr>
            <a:r>
              <a:rPr lang="de-DE" sz="2000" dirty="0"/>
              <a:t>In der Alp </a:t>
            </a:r>
            <a:r>
              <a:rPr lang="de-DE" sz="2000" dirty="0" err="1"/>
              <a:t>Nurdagn</a:t>
            </a:r>
            <a:r>
              <a:rPr lang="de-DE" sz="2000" dirty="0"/>
              <a:t> wird ein Agrotourismus betrieben. Die heutige Anlage vermag bei schlechtem Wetter oder hohem Gästeaufkommen nicht die nötige Energie bereit zu stellen und muss zeitweise mit einem Generator nachgeladen werden. </a:t>
            </a:r>
          </a:p>
          <a:p>
            <a:pPr marL="342900" indent="-342900" algn="l">
              <a:buFont typeface="Arial" panose="020B0604020202020204" pitchFamily="34" charset="0"/>
              <a:buChar char="•"/>
            </a:pPr>
            <a:r>
              <a:rPr lang="de-DE" sz="2000" dirty="0"/>
              <a:t>Die Alpenbetreiber möchten aber die Generatoren nicht ständig laufen lassen, um weniger CO² </a:t>
            </a:r>
            <a:r>
              <a:rPr lang="de-DE" sz="2000" dirty="0" err="1"/>
              <a:t>auszustossen</a:t>
            </a:r>
            <a:r>
              <a:rPr lang="de-DE" sz="2000" dirty="0"/>
              <a:t> und Kosten zu sparen.</a:t>
            </a:r>
            <a:endParaRPr lang="de-CH" sz="1100" dirty="0">
              <a:latin typeface="Aptos" panose="020B0004020202020204" pitchFamily="34" charset="0"/>
            </a:endParaRPr>
          </a:p>
        </p:txBody>
      </p:sp>
      <p:sp>
        <p:nvSpPr>
          <p:cNvPr id="3" name="Textplatzhalter 2">
            <a:extLst>
              <a:ext uri="{FF2B5EF4-FFF2-40B4-BE49-F238E27FC236}">
                <a16:creationId xmlns:a16="http://schemas.microsoft.com/office/drawing/2014/main" id="{72553CA9-9E02-EC91-0ADA-E46646FE1439}"/>
              </a:ext>
            </a:extLst>
          </p:cNvPr>
          <p:cNvSpPr>
            <a:spLocks noGrp="1"/>
          </p:cNvSpPr>
          <p:nvPr>
            <p:ph type="body" sz="quarter" idx="11"/>
          </p:nvPr>
        </p:nvSpPr>
        <p:spPr/>
        <p:txBody>
          <a:bodyPr/>
          <a:lstStyle/>
          <a:p>
            <a:r>
              <a:rPr lang="de-CH" dirty="0"/>
              <a:t>Ausgangslage</a:t>
            </a:r>
          </a:p>
        </p:txBody>
      </p:sp>
    </p:spTree>
    <p:extLst>
      <p:ext uri="{BB962C8B-B14F-4D97-AF65-F5344CB8AC3E}">
        <p14:creationId xmlns:p14="http://schemas.microsoft.com/office/powerpoint/2010/main" val="2457374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4E7AADB-9BEE-3427-D665-552CC8274A8D}"/>
              </a:ext>
            </a:extLst>
          </p:cNvPr>
          <p:cNvSpPr>
            <a:spLocks noGrp="1"/>
          </p:cNvSpPr>
          <p:nvPr>
            <p:ph sz="quarter" idx="12"/>
          </p:nvPr>
        </p:nvSpPr>
        <p:spPr>
          <a:xfrm>
            <a:off x="731400" y="2054087"/>
            <a:ext cx="4973661" cy="4803912"/>
          </a:xfrm>
        </p:spPr>
        <p:txBody>
          <a:bodyPr/>
          <a:lstStyle/>
          <a:p>
            <a:pPr>
              <a:buNone/>
            </a:pPr>
            <a:r>
              <a:rPr lang="de-CH" sz="2000" b="1" u="sng" dirty="0"/>
              <a:t>Alp </a:t>
            </a:r>
            <a:r>
              <a:rPr lang="de-CH" sz="2000" b="1" u="sng" dirty="0" err="1"/>
              <a:t>Curtginatsch</a:t>
            </a:r>
            <a:endParaRPr lang="de-CH" sz="2000" b="1" u="sng" dirty="0"/>
          </a:p>
          <a:p>
            <a:pPr>
              <a:buNone/>
            </a:pPr>
            <a:r>
              <a:rPr lang="de-CH" sz="2000" b="1" dirty="0"/>
              <a:t>Verbraucher:</a:t>
            </a:r>
            <a:endParaRPr lang="de-CH" sz="2000" dirty="0"/>
          </a:p>
          <a:p>
            <a:pPr>
              <a:buFont typeface="Arial" panose="020B0604020202020204" pitchFamily="34" charset="0"/>
              <a:buChar char="•"/>
            </a:pPr>
            <a:r>
              <a:rPr lang="de-DE" sz="2000" dirty="0"/>
              <a:t>  Mobiler Melkstand </a:t>
            </a:r>
          </a:p>
          <a:p>
            <a:pPr>
              <a:buFont typeface="Arial" panose="020B0604020202020204" pitchFamily="34" charset="0"/>
              <a:buChar char="•"/>
            </a:pPr>
            <a:r>
              <a:rPr lang="de-DE" sz="2000" dirty="0"/>
              <a:t>  Warmwasserboiler</a:t>
            </a:r>
          </a:p>
          <a:p>
            <a:pPr>
              <a:buFont typeface="Arial" panose="020B0604020202020204" pitchFamily="34" charset="0"/>
              <a:buChar char="•"/>
            </a:pPr>
            <a:r>
              <a:rPr lang="de-DE" sz="2000" dirty="0"/>
              <a:t>  Rührwerk</a:t>
            </a:r>
          </a:p>
          <a:p>
            <a:pPr>
              <a:buFont typeface="Arial" panose="020B0604020202020204" pitchFamily="34" charset="0"/>
              <a:buChar char="•"/>
            </a:pPr>
            <a:r>
              <a:rPr lang="de-DE" sz="2000" dirty="0"/>
              <a:t>  Memmert Ofen</a:t>
            </a:r>
          </a:p>
          <a:p>
            <a:pPr>
              <a:buFont typeface="Arial" panose="020B0604020202020204" pitchFamily="34" charset="0"/>
              <a:buChar char="•"/>
            </a:pPr>
            <a:r>
              <a:rPr lang="de-DE" sz="2000" dirty="0"/>
              <a:t>  Trommel</a:t>
            </a:r>
          </a:p>
          <a:p>
            <a:pPr>
              <a:buFont typeface="Arial" panose="020B0604020202020204" pitchFamily="34" charset="0"/>
              <a:buChar char="•"/>
            </a:pPr>
            <a:r>
              <a:rPr lang="de-DE" sz="2000" dirty="0"/>
              <a:t>  Käse Reinigungsmaschine</a:t>
            </a:r>
          </a:p>
          <a:p>
            <a:pPr>
              <a:buFont typeface="Arial" panose="020B0604020202020204" pitchFamily="34" charset="0"/>
              <a:buChar char="•"/>
            </a:pPr>
            <a:r>
              <a:rPr lang="de-DE" sz="2000" dirty="0"/>
              <a:t>  Div. Kühlschränke und Gefriertruhen</a:t>
            </a:r>
            <a:endParaRPr lang="de-CH" sz="2000" b="1" dirty="0"/>
          </a:p>
          <a:p>
            <a:pPr>
              <a:buNone/>
            </a:pPr>
            <a:endParaRPr lang="de-CH" sz="2000" b="1" dirty="0"/>
          </a:p>
          <a:p>
            <a:pPr>
              <a:buNone/>
            </a:pPr>
            <a:r>
              <a:rPr lang="de-CH" sz="2000" b="1" dirty="0"/>
              <a:t>Produktion:</a:t>
            </a:r>
            <a:endParaRPr lang="de-CH" sz="2000" dirty="0"/>
          </a:p>
          <a:p>
            <a:pPr>
              <a:buFont typeface="Arial" panose="020B0604020202020204" pitchFamily="34" charset="0"/>
              <a:buChar char="•"/>
            </a:pPr>
            <a:r>
              <a:rPr lang="de-CH" sz="2000" dirty="0"/>
              <a:t>  Kleinwasserkraftwerk (KWK)</a:t>
            </a:r>
          </a:p>
          <a:p>
            <a:pPr>
              <a:buFont typeface="Arial" panose="020B0604020202020204" pitchFamily="34" charset="0"/>
              <a:buChar char="•"/>
            </a:pPr>
            <a:r>
              <a:rPr lang="de-CH" sz="2000" dirty="0"/>
              <a:t>  Dieselgenerator 30 kVA 4000l p.a.</a:t>
            </a:r>
          </a:p>
          <a:p>
            <a:endParaRPr lang="de-CH" dirty="0"/>
          </a:p>
        </p:txBody>
      </p:sp>
      <p:sp>
        <p:nvSpPr>
          <p:cNvPr id="3" name="Textplatzhalter 2">
            <a:extLst>
              <a:ext uri="{FF2B5EF4-FFF2-40B4-BE49-F238E27FC236}">
                <a16:creationId xmlns:a16="http://schemas.microsoft.com/office/drawing/2014/main" id="{F947D200-6A35-ACD9-CD7A-F5B4F7EB1D16}"/>
              </a:ext>
            </a:extLst>
          </p:cNvPr>
          <p:cNvSpPr>
            <a:spLocks noGrp="1"/>
          </p:cNvSpPr>
          <p:nvPr>
            <p:ph type="body" sz="quarter" idx="11"/>
          </p:nvPr>
        </p:nvSpPr>
        <p:spPr/>
        <p:txBody>
          <a:bodyPr/>
          <a:lstStyle/>
          <a:p>
            <a:r>
              <a:rPr lang="de-CH" dirty="0"/>
              <a:t>Verbraucher</a:t>
            </a:r>
          </a:p>
        </p:txBody>
      </p:sp>
      <p:sp>
        <p:nvSpPr>
          <p:cNvPr id="4" name="Textfeld 3">
            <a:extLst>
              <a:ext uri="{FF2B5EF4-FFF2-40B4-BE49-F238E27FC236}">
                <a16:creationId xmlns:a16="http://schemas.microsoft.com/office/drawing/2014/main" id="{6DB92A32-CB4F-1881-5775-FAC2159CE242}"/>
              </a:ext>
            </a:extLst>
          </p:cNvPr>
          <p:cNvSpPr txBox="1"/>
          <p:nvPr/>
        </p:nvSpPr>
        <p:spPr>
          <a:xfrm>
            <a:off x="5877337" y="2054087"/>
            <a:ext cx="6016487" cy="4803912"/>
          </a:xfrm>
          <a:prstGeom prst="rect">
            <a:avLst/>
          </a:prstGeom>
          <a:noFill/>
        </p:spPr>
        <p:txBody>
          <a:bodyPr wrap="none" lIns="0" tIns="0" rIns="0" bIns="0" rtlCol="0">
            <a:noAutofit/>
          </a:bodyPr>
          <a:lstStyle/>
          <a:p>
            <a:pPr>
              <a:spcAft>
                <a:spcPts val="375"/>
              </a:spcAft>
              <a:buNone/>
            </a:pPr>
            <a:r>
              <a:rPr lang="de-CH" sz="2000" b="1" u="sng" dirty="0">
                <a:latin typeface="Tahoma" panose="020B0604030504040204" pitchFamily="34" charset="0"/>
                <a:ea typeface="Tahoma" panose="020B0604030504040204" pitchFamily="34" charset="0"/>
                <a:cs typeface="Tahoma" panose="020B0604030504040204" pitchFamily="34" charset="0"/>
              </a:rPr>
              <a:t>Alp </a:t>
            </a:r>
            <a:r>
              <a:rPr lang="de-CH" sz="2000" b="1" u="sng" dirty="0" err="1">
                <a:latin typeface="Tahoma" panose="020B0604030504040204" pitchFamily="34" charset="0"/>
                <a:ea typeface="Tahoma" panose="020B0604030504040204" pitchFamily="34" charset="0"/>
                <a:cs typeface="Tahoma" panose="020B0604030504040204" pitchFamily="34" charset="0"/>
              </a:rPr>
              <a:t>Nurdagn</a:t>
            </a:r>
            <a:endParaRPr lang="de-CH" sz="2000" b="1" u="sng" dirty="0">
              <a:latin typeface="Tahoma" panose="020B0604030504040204" pitchFamily="34" charset="0"/>
              <a:ea typeface="Tahoma" panose="020B0604030504040204" pitchFamily="34" charset="0"/>
              <a:cs typeface="Tahoma" panose="020B0604030504040204" pitchFamily="34" charset="0"/>
            </a:endParaRPr>
          </a:p>
          <a:p>
            <a:pPr>
              <a:spcAft>
                <a:spcPts val="375"/>
              </a:spcAft>
              <a:buNone/>
            </a:pPr>
            <a:r>
              <a:rPr lang="de-CH" sz="2000" b="1" dirty="0">
                <a:latin typeface="Tahoma" panose="020B0604030504040204" pitchFamily="34" charset="0"/>
                <a:ea typeface="Tahoma" panose="020B0604030504040204" pitchFamily="34" charset="0"/>
                <a:cs typeface="Tahoma" panose="020B0604030504040204" pitchFamily="34" charset="0"/>
              </a:rPr>
              <a:t>Verbraucher:</a:t>
            </a:r>
          </a:p>
          <a:p>
            <a:pPr>
              <a:spcAft>
                <a:spcPts val="375"/>
              </a:spcAft>
              <a:buFont typeface="Arial" panose="020B0604020202020204" pitchFamily="34" charset="0"/>
              <a:buChar char="•"/>
            </a:pPr>
            <a:r>
              <a:rPr lang="de-DE" sz="2000" b="1" dirty="0">
                <a:latin typeface="Tahoma" panose="020B0604030504040204" pitchFamily="34" charset="0"/>
                <a:ea typeface="Tahoma" panose="020B0604030504040204" pitchFamily="34" charset="0"/>
                <a:cs typeface="Tahoma" panose="020B0604030504040204" pitchFamily="34" charset="0"/>
              </a:rPr>
              <a:t>  Waschmaschine</a:t>
            </a:r>
          </a:p>
          <a:p>
            <a:pPr>
              <a:spcAft>
                <a:spcPts val="375"/>
              </a:spcAft>
              <a:buFont typeface="Arial" panose="020B0604020202020204" pitchFamily="34" charset="0"/>
              <a:buChar char="•"/>
            </a:pPr>
            <a:r>
              <a:rPr lang="de-DE" sz="2000" b="1" dirty="0">
                <a:latin typeface="Tahoma" panose="020B0604030504040204" pitchFamily="34" charset="0"/>
                <a:ea typeface="Tahoma" panose="020B0604030504040204" pitchFamily="34" charset="0"/>
                <a:cs typeface="Tahoma" panose="020B0604030504040204" pitchFamily="34" charset="0"/>
              </a:rPr>
              <a:t>  Kaffeemaschine</a:t>
            </a:r>
          </a:p>
          <a:p>
            <a:pPr>
              <a:spcAft>
                <a:spcPts val="375"/>
              </a:spcAft>
              <a:buFont typeface="Arial" panose="020B0604020202020204" pitchFamily="34" charset="0"/>
              <a:buChar char="•"/>
            </a:pPr>
            <a:r>
              <a:rPr lang="de-DE" sz="2000" b="1" dirty="0">
                <a:latin typeface="Tahoma" panose="020B0604030504040204" pitchFamily="34" charset="0"/>
                <a:ea typeface="Tahoma" panose="020B0604030504040204" pitchFamily="34" charset="0"/>
                <a:cs typeface="Tahoma" panose="020B0604030504040204" pitchFamily="34" charset="0"/>
              </a:rPr>
              <a:t>  Geschirrspüler</a:t>
            </a:r>
          </a:p>
          <a:p>
            <a:pPr>
              <a:spcAft>
                <a:spcPts val="375"/>
              </a:spcAft>
              <a:buFont typeface="Arial" panose="020B0604020202020204" pitchFamily="34" charset="0"/>
              <a:buChar char="•"/>
            </a:pPr>
            <a:r>
              <a:rPr lang="de-DE" sz="2000" b="1" dirty="0">
                <a:latin typeface="Tahoma" panose="020B0604030504040204" pitchFamily="34" charset="0"/>
                <a:ea typeface="Tahoma" panose="020B0604030504040204" pitchFamily="34" charset="0"/>
                <a:cs typeface="Tahoma" panose="020B0604030504040204" pitchFamily="34" charset="0"/>
              </a:rPr>
              <a:t>  Div. Kleingeräte</a:t>
            </a:r>
          </a:p>
          <a:p>
            <a:pPr>
              <a:spcAft>
                <a:spcPts val="375"/>
              </a:spcAft>
              <a:buFont typeface="Arial" panose="020B0604020202020204" pitchFamily="34" charset="0"/>
              <a:buChar char="•"/>
            </a:pPr>
            <a:r>
              <a:rPr lang="de-DE" sz="2000" b="1" dirty="0">
                <a:latin typeface="Tahoma" panose="020B0604030504040204" pitchFamily="34" charset="0"/>
                <a:ea typeface="Tahoma" panose="020B0604030504040204" pitchFamily="34" charset="0"/>
                <a:cs typeface="Tahoma" panose="020B0604030504040204" pitchFamily="34" charset="0"/>
              </a:rPr>
              <a:t>  Lichtinstallationen</a:t>
            </a:r>
            <a:endParaRPr lang="de-CH" sz="2000" b="1" dirty="0">
              <a:latin typeface="Tahoma" panose="020B0604030504040204" pitchFamily="34" charset="0"/>
              <a:ea typeface="Tahoma" panose="020B0604030504040204" pitchFamily="34" charset="0"/>
              <a:cs typeface="Tahoma" panose="020B0604030504040204" pitchFamily="34" charset="0"/>
            </a:endParaRPr>
          </a:p>
          <a:p>
            <a:pPr>
              <a:spcAft>
                <a:spcPts val="375"/>
              </a:spcAft>
              <a:buNone/>
            </a:pPr>
            <a:endParaRPr lang="de-CH" sz="2000" b="1" dirty="0">
              <a:latin typeface="Tahoma" panose="020B0604030504040204" pitchFamily="34" charset="0"/>
              <a:ea typeface="Tahoma" panose="020B0604030504040204" pitchFamily="34" charset="0"/>
              <a:cs typeface="Tahoma" panose="020B0604030504040204" pitchFamily="34" charset="0"/>
            </a:endParaRPr>
          </a:p>
          <a:p>
            <a:pPr>
              <a:spcAft>
                <a:spcPts val="375"/>
              </a:spcAft>
              <a:buNone/>
            </a:pPr>
            <a:r>
              <a:rPr lang="de-CH" sz="2000" b="1" dirty="0">
                <a:latin typeface="Tahoma" panose="020B0604030504040204" pitchFamily="34" charset="0"/>
                <a:ea typeface="Tahoma" panose="020B0604030504040204" pitchFamily="34" charset="0"/>
                <a:cs typeface="Tahoma" panose="020B0604030504040204" pitchFamily="34" charset="0"/>
              </a:rPr>
              <a:t>Produktion:</a:t>
            </a:r>
          </a:p>
          <a:p>
            <a:pPr>
              <a:spcAft>
                <a:spcPts val="375"/>
              </a:spcAft>
              <a:buFont typeface="Arial" panose="020B0604020202020204" pitchFamily="34" charset="0"/>
              <a:buChar char="•"/>
            </a:pPr>
            <a:r>
              <a:rPr lang="de-CH" sz="2000" b="1" dirty="0">
                <a:latin typeface="Tahoma" panose="020B0604030504040204" pitchFamily="34" charset="0"/>
                <a:ea typeface="Tahoma" panose="020B0604030504040204" pitchFamily="34" charset="0"/>
                <a:cs typeface="Tahoma" panose="020B0604030504040204" pitchFamily="34" charset="0"/>
              </a:rPr>
              <a:t>  Kleinstwasserkraftwerk (</a:t>
            </a:r>
            <a:r>
              <a:rPr lang="de-CH" sz="2000" b="1" dirty="0" err="1">
                <a:latin typeface="Tahoma" panose="020B0604030504040204" pitchFamily="34" charset="0"/>
                <a:ea typeface="Tahoma" panose="020B0604030504040204" pitchFamily="34" charset="0"/>
                <a:cs typeface="Tahoma" panose="020B0604030504040204" pitchFamily="34" charset="0"/>
              </a:rPr>
              <a:t>KstWK</a:t>
            </a:r>
            <a:r>
              <a:rPr lang="de-CH" sz="2000" b="1" dirty="0">
                <a:latin typeface="Tahoma" panose="020B0604030504040204" pitchFamily="34" charset="0"/>
                <a:ea typeface="Tahoma" panose="020B0604030504040204" pitchFamily="34" charset="0"/>
                <a:cs typeface="Tahoma" panose="020B0604030504040204" pitchFamily="34" charset="0"/>
              </a:rPr>
              <a:t>)</a:t>
            </a:r>
          </a:p>
          <a:p>
            <a:pPr>
              <a:spcAft>
                <a:spcPts val="375"/>
              </a:spcAft>
              <a:buFont typeface="Arial" panose="020B0604020202020204" pitchFamily="34" charset="0"/>
              <a:buChar char="•"/>
            </a:pPr>
            <a:r>
              <a:rPr lang="de-CH" sz="2000" b="1" dirty="0">
                <a:latin typeface="Tahoma" panose="020B0604030504040204" pitchFamily="34" charset="0"/>
                <a:ea typeface="Tahoma" panose="020B0604030504040204" pitchFamily="34" charset="0"/>
                <a:cs typeface="Tahoma" panose="020B0604030504040204" pitchFamily="34" charset="0"/>
              </a:rPr>
              <a:t>  PV-Anlage</a:t>
            </a:r>
          </a:p>
          <a:p>
            <a:pPr>
              <a:spcAft>
                <a:spcPts val="375"/>
              </a:spcAft>
              <a:buFont typeface="Arial" panose="020B0604020202020204" pitchFamily="34" charset="0"/>
              <a:buChar char="•"/>
            </a:pPr>
            <a:r>
              <a:rPr lang="de-CH" sz="2000" b="1" dirty="0">
                <a:latin typeface="Tahoma" panose="020B0604030504040204" pitchFamily="34" charset="0"/>
                <a:ea typeface="Tahoma" panose="020B0604030504040204" pitchFamily="34" charset="0"/>
                <a:cs typeface="Tahoma" panose="020B0604030504040204" pitchFamily="34" charset="0"/>
              </a:rPr>
              <a:t>  Dieselgenerator 2 kVA  </a:t>
            </a:r>
          </a:p>
        </p:txBody>
      </p:sp>
    </p:spTree>
    <p:extLst>
      <p:ext uri="{BB962C8B-B14F-4D97-AF65-F5344CB8AC3E}">
        <p14:creationId xmlns:p14="http://schemas.microsoft.com/office/powerpoint/2010/main" val="2135609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draußen, Zaun, Wolke, Himmel enthält.&#10;&#10;KI-generierte Inhalte können fehlerhaft sein.">
            <a:extLst>
              <a:ext uri="{FF2B5EF4-FFF2-40B4-BE49-F238E27FC236}">
                <a16:creationId xmlns:a16="http://schemas.microsoft.com/office/drawing/2014/main" id="{D714FE9B-B3D4-2B02-9E65-479F8A191F90}"/>
              </a:ext>
            </a:extLst>
          </p:cNvPr>
          <p:cNvPicPr>
            <a:picLocks noGrp="1" noChangeAspect="1"/>
          </p:cNvPicPr>
          <p:nvPr>
            <p:ph sz="quarter" idx="12"/>
          </p:nvPr>
        </p:nvPicPr>
        <p:blipFill>
          <a:blip r:embed="rId2"/>
          <a:srcRect l="17018" r="16135"/>
          <a:stretch>
            <a:fillRect/>
          </a:stretch>
        </p:blipFill>
        <p:spPr>
          <a:xfrm>
            <a:off x="546715" y="1969536"/>
            <a:ext cx="5954758" cy="4888464"/>
          </a:xfrm>
        </p:spPr>
      </p:pic>
      <p:sp>
        <p:nvSpPr>
          <p:cNvPr id="3" name="Textplatzhalter 2">
            <a:extLst>
              <a:ext uri="{FF2B5EF4-FFF2-40B4-BE49-F238E27FC236}">
                <a16:creationId xmlns:a16="http://schemas.microsoft.com/office/drawing/2014/main" id="{C306D78E-4F60-A2A8-8723-B2AB20AD940A}"/>
              </a:ext>
            </a:extLst>
          </p:cNvPr>
          <p:cNvSpPr>
            <a:spLocks noGrp="1"/>
          </p:cNvSpPr>
          <p:nvPr>
            <p:ph type="body" sz="quarter" idx="11"/>
          </p:nvPr>
        </p:nvSpPr>
        <p:spPr/>
        <p:txBody>
          <a:bodyPr/>
          <a:lstStyle/>
          <a:p>
            <a:r>
              <a:rPr lang="de-CH" dirty="0"/>
              <a:t>Verbraucher</a:t>
            </a:r>
          </a:p>
        </p:txBody>
      </p:sp>
      <p:pic>
        <p:nvPicPr>
          <p:cNvPr id="7" name="Grafik 6" descr="Ein Bild, das Nutztiere, Vieh, Kuh, Milchprodukte enthält.&#10;&#10;KI-generierte Inhalte können fehlerhaft sein.">
            <a:extLst>
              <a:ext uri="{FF2B5EF4-FFF2-40B4-BE49-F238E27FC236}">
                <a16:creationId xmlns:a16="http://schemas.microsoft.com/office/drawing/2014/main" id="{5D921FA5-CE48-3F50-2AC8-7FE78CDB2B94}"/>
              </a:ext>
            </a:extLst>
          </p:cNvPr>
          <p:cNvPicPr>
            <a:picLocks noChangeAspect="1"/>
          </p:cNvPicPr>
          <p:nvPr/>
        </p:nvPicPr>
        <p:blipFill>
          <a:blip r:embed="rId3"/>
          <a:srcRect l="9838" r="18742"/>
          <a:stretch>
            <a:fillRect/>
          </a:stretch>
        </p:blipFill>
        <p:spPr>
          <a:xfrm>
            <a:off x="6501473" y="1969536"/>
            <a:ext cx="5690527" cy="4888464"/>
          </a:xfrm>
          <a:prstGeom prst="rect">
            <a:avLst/>
          </a:prstGeom>
        </p:spPr>
      </p:pic>
    </p:spTree>
    <p:extLst>
      <p:ext uri="{BB962C8B-B14F-4D97-AF65-F5344CB8AC3E}">
        <p14:creationId xmlns:p14="http://schemas.microsoft.com/office/powerpoint/2010/main" val="333652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DA9C087D-6A35-73D6-1C8D-063F29262E08}"/>
              </a:ext>
            </a:extLst>
          </p:cNvPr>
          <p:cNvSpPr/>
          <p:nvPr/>
        </p:nvSpPr>
        <p:spPr>
          <a:xfrm>
            <a:off x="546715" y="1868557"/>
            <a:ext cx="11645285" cy="4989443"/>
          </a:xfrm>
          <a:prstGeom prst="rect">
            <a:avLst/>
          </a:prstGeom>
          <a:solidFill>
            <a:srgbClr val="4B4B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de-CH" dirty="0">
              <a:solidFill>
                <a:schemeClr val="tx1"/>
              </a:solidFill>
              <a:latin typeface="+mn-lt"/>
              <a:ea typeface="MdFago" charset="0"/>
              <a:cs typeface="MdFago" charset="0"/>
            </a:endParaRPr>
          </a:p>
        </p:txBody>
      </p:sp>
      <p:pic>
        <p:nvPicPr>
          <p:cNvPr id="5" name="Bildplatzhalter 4" descr="Ein Bild, das Zylinder, Im Haus, Küchengerät, Haushaltsgerät enthält.&#10;&#10;KI-generierte Inhalte können fehlerhaft sein.">
            <a:extLst>
              <a:ext uri="{FF2B5EF4-FFF2-40B4-BE49-F238E27FC236}">
                <a16:creationId xmlns:a16="http://schemas.microsoft.com/office/drawing/2014/main" id="{BB38AFDA-09A5-FE5B-7F63-76CF7D512B14}"/>
              </a:ext>
            </a:extLst>
          </p:cNvPr>
          <p:cNvPicPr>
            <a:picLocks noGrp="1" noChangeAspect="1"/>
          </p:cNvPicPr>
          <p:nvPr>
            <p:ph sz="quarter" idx="12"/>
          </p:nvPr>
        </p:nvPicPr>
        <p:blipFill>
          <a:blip r:embed="rId2"/>
          <a:stretch>
            <a:fillRect/>
          </a:stretch>
        </p:blipFill>
        <p:spPr>
          <a:xfrm>
            <a:off x="546715" y="1976829"/>
            <a:ext cx="1190730" cy="2588544"/>
          </a:xfrm>
          <a:noFill/>
        </p:spPr>
      </p:pic>
      <p:sp>
        <p:nvSpPr>
          <p:cNvPr id="10" name="Text Placeholder 2">
            <a:extLst>
              <a:ext uri="{FF2B5EF4-FFF2-40B4-BE49-F238E27FC236}">
                <a16:creationId xmlns:a16="http://schemas.microsoft.com/office/drawing/2014/main" id="{3E987C82-B6B2-0BBB-FE4C-4B0450233181}"/>
              </a:ext>
            </a:extLst>
          </p:cNvPr>
          <p:cNvSpPr>
            <a:spLocks noGrp="1"/>
          </p:cNvSpPr>
          <p:nvPr>
            <p:ph type="body" sz="quarter" idx="11"/>
          </p:nvPr>
        </p:nvSpPr>
        <p:spPr>
          <a:xfrm>
            <a:off x="546715" y="1052736"/>
            <a:ext cx="10849372" cy="648072"/>
          </a:xfrm>
        </p:spPr>
        <p:txBody>
          <a:bodyPr/>
          <a:lstStyle/>
          <a:p>
            <a:r>
              <a:rPr lang="en-US" dirty="0" err="1"/>
              <a:t>Verbraucher</a:t>
            </a:r>
            <a:endParaRPr lang="en-US" dirty="0"/>
          </a:p>
        </p:txBody>
      </p:sp>
      <p:pic>
        <p:nvPicPr>
          <p:cNvPr id="7" name="Grafik 6" descr="Ein Bild, das Abfallcontainer, Im Haus, Zylinder, Waschbecken enthält.&#10;&#10;KI-generierte Inhalte können fehlerhaft sein.">
            <a:extLst>
              <a:ext uri="{FF2B5EF4-FFF2-40B4-BE49-F238E27FC236}">
                <a16:creationId xmlns:a16="http://schemas.microsoft.com/office/drawing/2014/main" id="{0D87BF0B-98F7-9376-5D31-7B9FC5DCC851}"/>
              </a:ext>
            </a:extLst>
          </p:cNvPr>
          <p:cNvPicPr>
            <a:picLocks noChangeAspect="1"/>
          </p:cNvPicPr>
          <p:nvPr/>
        </p:nvPicPr>
        <p:blipFill>
          <a:blip r:embed="rId3"/>
          <a:stretch>
            <a:fillRect/>
          </a:stretch>
        </p:blipFill>
        <p:spPr>
          <a:xfrm>
            <a:off x="2034062" y="1976827"/>
            <a:ext cx="5627269" cy="2588544"/>
          </a:xfrm>
          <a:prstGeom prst="rect">
            <a:avLst/>
          </a:prstGeom>
        </p:spPr>
      </p:pic>
      <p:pic>
        <p:nvPicPr>
          <p:cNvPr id="16" name="Grafik 15" descr="Ein Bild, das Text, Im Haus, Kabel, Computer enthält.&#10;&#10;KI-generierte Inhalte können fehlerhaft sein.">
            <a:extLst>
              <a:ext uri="{FF2B5EF4-FFF2-40B4-BE49-F238E27FC236}">
                <a16:creationId xmlns:a16="http://schemas.microsoft.com/office/drawing/2014/main" id="{92617538-20BA-4489-324A-0C5418CE81AC}"/>
              </a:ext>
            </a:extLst>
          </p:cNvPr>
          <p:cNvPicPr>
            <a:picLocks noChangeAspect="1"/>
          </p:cNvPicPr>
          <p:nvPr/>
        </p:nvPicPr>
        <p:blipFill>
          <a:blip r:embed="rId4"/>
          <a:stretch>
            <a:fillRect/>
          </a:stretch>
        </p:blipFill>
        <p:spPr>
          <a:xfrm>
            <a:off x="7957948" y="1976829"/>
            <a:ext cx="1190729" cy="2588542"/>
          </a:xfrm>
          <a:prstGeom prst="rect">
            <a:avLst/>
          </a:prstGeom>
        </p:spPr>
      </p:pic>
      <p:pic>
        <p:nvPicPr>
          <p:cNvPr id="18" name="Grafik 17" descr="Ein Bild, das Maschine, Bautechnik, Workshop, Techniker enthält.&#10;&#10;KI-generierte Inhalte können fehlerhaft sein.">
            <a:extLst>
              <a:ext uri="{FF2B5EF4-FFF2-40B4-BE49-F238E27FC236}">
                <a16:creationId xmlns:a16="http://schemas.microsoft.com/office/drawing/2014/main" id="{C4426F26-8BF8-557A-7E1A-1F964AE9FCE8}"/>
              </a:ext>
            </a:extLst>
          </p:cNvPr>
          <p:cNvPicPr>
            <a:picLocks noChangeAspect="1"/>
          </p:cNvPicPr>
          <p:nvPr/>
        </p:nvPicPr>
        <p:blipFill>
          <a:blip r:embed="rId5"/>
          <a:stretch>
            <a:fillRect/>
          </a:stretch>
        </p:blipFill>
        <p:spPr>
          <a:xfrm>
            <a:off x="546715" y="4633622"/>
            <a:ext cx="4814846" cy="2214829"/>
          </a:xfrm>
          <a:prstGeom prst="rect">
            <a:avLst/>
          </a:prstGeom>
        </p:spPr>
      </p:pic>
      <p:pic>
        <p:nvPicPr>
          <p:cNvPr id="20" name="Grafik 19" descr="Ein Bild, das Küchengerät, Gerät, Haushaltsgerät, Großes Haushaltsgerät enthält.&#10;&#10;KI-generierte Inhalte können fehlerhaft sein.">
            <a:extLst>
              <a:ext uri="{FF2B5EF4-FFF2-40B4-BE49-F238E27FC236}">
                <a16:creationId xmlns:a16="http://schemas.microsoft.com/office/drawing/2014/main" id="{B1D08593-12D5-033C-88BB-8073519E2D47}"/>
              </a:ext>
            </a:extLst>
          </p:cNvPr>
          <p:cNvPicPr>
            <a:picLocks noChangeAspect="1"/>
          </p:cNvPicPr>
          <p:nvPr/>
        </p:nvPicPr>
        <p:blipFill>
          <a:blip r:embed="rId6"/>
          <a:stretch>
            <a:fillRect/>
          </a:stretch>
        </p:blipFill>
        <p:spPr>
          <a:xfrm>
            <a:off x="9479609" y="1976829"/>
            <a:ext cx="1190730" cy="2588542"/>
          </a:xfrm>
          <a:prstGeom prst="rect">
            <a:avLst/>
          </a:prstGeom>
        </p:spPr>
      </p:pic>
      <p:pic>
        <p:nvPicPr>
          <p:cNvPr id="24" name="Grafik 23" descr="Ein Bild, das Im Haus, Küchengerät, Gerät, Schrank enthält.&#10;&#10;KI-generierte Inhalte können fehlerhaft sein.">
            <a:extLst>
              <a:ext uri="{FF2B5EF4-FFF2-40B4-BE49-F238E27FC236}">
                <a16:creationId xmlns:a16="http://schemas.microsoft.com/office/drawing/2014/main" id="{9535A87F-4D32-D21B-9211-333C8DD41DAB}"/>
              </a:ext>
            </a:extLst>
          </p:cNvPr>
          <p:cNvPicPr>
            <a:picLocks noChangeAspect="1"/>
          </p:cNvPicPr>
          <p:nvPr/>
        </p:nvPicPr>
        <p:blipFill>
          <a:blip r:embed="rId7"/>
          <a:stretch>
            <a:fillRect/>
          </a:stretch>
        </p:blipFill>
        <p:spPr>
          <a:xfrm>
            <a:off x="11001271" y="1976829"/>
            <a:ext cx="1190729" cy="2588542"/>
          </a:xfrm>
          <a:prstGeom prst="rect">
            <a:avLst/>
          </a:prstGeom>
        </p:spPr>
      </p:pic>
      <p:pic>
        <p:nvPicPr>
          <p:cNvPr id="26" name="Grafik 25" descr="Ein Bild, das Text, Wand, Im Haus, Rechteck enthält.&#10;&#10;KI-generierte Inhalte können fehlerhaft sein.">
            <a:extLst>
              <a:ext uri="{FF2B5EF4-FFF2-40B4-BE49-F238E27FC236}">
                <a16:creationId xmlns:a16="http://schemas.microsoft.com/office/drawing/2014/main" id="{A299392B-8B77-E84D-0F1F-5BC21193AF46}"/>
              </a:ext>
            </a:extLst>
          </p:cNvPr>
          <p:cNvPicPr>
            <a:picLocks noChangeAspect="1"/>
          </p:cNvPicPr>
          <p:nvPr/>
        </p:nvPicPr>
        <p:blipFill>
          <a:blip r:embed="rId8"/>
          <a:stretch>
            <a:fillRect/>
          </a:stretch>
        </p:blipFill>
        <p:spPr>
          <a:xfrm>
            <a:off x="5855496" y="4643172"/>
            <a:ext cx="4814843" cy="2214828"/>
          </a:xfrm>
          <a:prstGeom prst="rect">
            <a:avLst/>
          </a:prstGeom>
        </p:spPr>
      </p:pic>
      <p:pic>
        <p:nvPicPr>
          <p:cNvPr id="28" name="Grafik 27" descr="Ein Bild, das Gerät, Küchengerät, Waschmaschine, Haushaltsgerät enthält.&#10;&#10;KI-generierte Inhalte können fehlerhaft sein.">
            <a:extLst>
              <a:ext uri="{FF2B5EF4-FFF2-40B4-BE49-F238E27FC236}">
                <a16:creationId xmlns:a16="http://schemas.microsoft.com/office/drawing/2014/main" id="{3901EDD5-FD1D-E38E-C666-B5045904199F}"/>
              </a:ext>
            </a:extLst>
          </p:cNvPr>
          <p:cNvPicPr>
            <a:picLocks noChangeAspect="1"/>
          </p:cNvPicPr>
          <p:nvPr/>
        </p:nvPicPr>
        <p:blipFill>
          <a:blip r:embed="rId9"/>
          <a:stretch>
            <a:fillRect/>
          </a:stretch>
        </p:blipFill>
        <p:spPr>
          <a:xfrm>
            <a:off x="11164275" y="4623816"/>
            <a:ext cx="1027725" cy="2234184"/>
          </a:xfrm>
          <a:prstGeom prst="rect">
            <a:avLst/>
          </a:prstGeom>
        </p:spPr>
      </p:pic>
    </p:spTree>
    <p:extLst>
      <p:ext uri="{BB962C8B-B14F-4D97-AF65-F5344CB8AC3E}">
        <p14:creationId xmlns:p14="http://schemas.microsoft.com/office/powerpoint/2010/main" val="4230386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CDC3D2E-DEB3-F6EF-39D5-C9E550292821}"/>
              </a:ext>
            </a:extLst>
          </p:cNvPr>
          <p:cNvSpPr>
            <a:spLocks noGrp="1"/>
          </p:cNvSpPr>
          <p:nvPr>
            <p:ph sz="quarter" idx="12"/>
          </p:nvPr>
        </p:nvSpPr>
        <p:spPr>
          <a:xfrm>
            <a:off x="625383" y="2062969"/>
            <a:ext cx="11102791" cy="4464496"/>
          </a:xfrm>
        </p:spPr>
        <p:txBody>
          <a:bodyPr>
            <a:normAutofit/>
          </a:bodyPr>
          <a:lstStyle/>
          <a:p>
            <a:pPr marL="342900" indent="-342900">
              <a:spcAft>
                <a:spcPts val="600"/>
              </a:spcAft>
              <a:buFont typeface="Arial" panose="020B0604020202020204" pitchFamily="34" charset="0"/>
              <a:buChar char="•"/>
            </a:pPr>
            <a:r>
              <a:rPr lang="en-US" sz="2000" dirty="0"/>
              <a:t>Installation </a:t>
            </a:r>
            <a:r>
              <a:rPr lang="en-US" sz="2000" dirty="0" err="1"/>
              <a:t>eines</a:t>
            </a:r>
            <a:r>
              <a:rPr lang="en-US" sz="2000" dirty="0"/>
              <a:t> </a:t>
            </a:r>
            <a:r>
              <a:rPr lang="en-US" sz="2000" dirty="0" err="1"/>
              <a:t>Batteriespeichers</a:t>
            </a:r>
            <a:r>
              <a:rPr lang="en-US" sz="2000" dirty="0"/>
              <a:t> und </a:t>
            </a:r>
            <a:r>
              <a:rPr lang="en-US" sz="2000" dirty="0" err="1"/>
              <a:t>einer</a:t>
            </a:r>
            <a:r>
              <a:rPr lang="en-US" sz="2000" dirty="0"/>
              <a:t> PV-Anlage. </a:t>
            </a:r>
            <a:r>
              <a:rPr lang="de-DE" sz="2000" dirty="0"/>
              <a:t>Der Batteriespeicher                     fungiert als Tagesspeicher und stellt einerseits die nötige Leistung zur Verfügung andererseits speichert er die überschüssige Energie des KWK. Reduziert somit den Betrieb des Generators wesentlich, Wetterdingt auf ca. 2 Tage pro Sommer.</a:t>
            </a:r>
            <a:endParaRPr lang="en-US" sz="2000" dirty="0"/>
          </a:p>
          <a:p>
            <a:pPr marL="342900" indent="-342900">
              <a:spcAft>
                <a:spcPts val="600"/>
              </a:spcAft>
              <a:buFont typeface="Arial" panose="020B0604020202020204" pitchFamily="34" charset="0"/>
              <a:buChar char="•"/>
            </a:pPr>
            <a:r>
              <a:rPr lang="de-DE" sz="2000" dirty="0"/>
              <a:t>Die Alpen </a:t>
            </a:r>
            <a:r>
              <a:rPr lang="de-DE" sz="2000" dirty="0" err="1"/>
              <a:t>Nurdagn</a:t>
            </a:r>
            <a:r>
              <a:rPr lang="de-DE" sz="2000" dirty="0"/>
              <a:t> und </a:t>
            </a:r>
            <a:r>
              <a:rPr lang="de-DE" sz="2000" dirty="0" err="1"/>
              <a:t>Curtginasch</a:t>
            </a:r>
            <a:r>
              <a:rPr lang="de-DE" sz="2000" dirty="0"/>
              <a:t> sind mit einer Kabelanlage elektrisch verbunden. Das KWK </a:t>
            </a:r>
            <a:r>
              <a:rPr lang="de-DE" sz="2000" dirty="0" err="1"/>
              <a:t>Curtginatsch</a:t>
            </a:r>
            <a:r>
              <a:rPr lang="de-DE" sz="2000" dirty="0"/>
              <a:t> wird dabei möglichst gut ausgelastet und die Energiereserven bei Niedriglast in </a:t>
            </a:r>
            <a:r>
              <a:rPr lang="de-DE" sz="2000" dirty="0" err="1"/>
              <a:t>Curtginatsch</a:t>
            </a:r>
            <a:r>
              <a:rPr lang="de-DE" sz="2000" dirty="0"/>
              <a:t> über das Kabel nach </a:t>
            </a:r>
            <a:r>
              <a:rPr lang="de-DE" sz="2000" dirty="0" err="1"/>
              <a:t>Nurdagn</a:t>
            </a:r>
            <a:r>
              <a:rPr lang="de-DE" sz="2000" dirty="0"/>
              <a:t> übertragen.</a:t>
            </a:r>
            <a:r>
              <a:rPr lang="en-US" sz="2000" dirty="0"/>
              <a:t> </a:t>
            </a:r>
          </a:p>
          <a:p>
            <a:pPr marL="342900" indent="-342900">
              <a:spcAft>
                <a:spcPts val="600"/>
              </a:spcAft>
              <a:buFont typeface="Arial" panose="020B0604020202020204" pitchFamily="34" charset="0"/>
              <a:buChar char="•"/>
            </a:pPr>
            <a:r>
              <a:rPr lang="de-DE" sz="2000" dirty="0"/>
              <a:t>Die Kosten für die Umsetzung des Projekts belaufen sich inkl. MwSt. auf ca. CHF 200`000.-</a:t>
            </a:r>
            <a:endParaRPr lang="en-US" sz="2000" dirty="0"/>
          </a:p>
          <a:p>
            <a:pPr marL="342900" indent="-342900">
              <a:spcAft>
                <a:spcPts val="600"/>
              </a:spcAft>
              <a:buFont typeface="Arial" panose="020B0604020202020204" pitchFamily="34" charset="0"/>
              <a:buChar char="•"/>
            </a:pPr>
            <a:r>
              <a:rPr lang="en-US" sz="2000" dirty="0" err="1"/>
              <a:t>Amortisation</a:t>
            </a:r>
            <a:r>
              <a:rPr lang="en-US" sz="2000" dirty="0"/>
              <a:t> der Kosten in ca. 10 Jahren.   </a:t>
            </a:r>
          </a:p>
          <a:p>
            <a:pPr marL="342900" indent="-342900">
              <a:spcAft>
                <a:spcPts val="600"/>
              </a:spcAft>
              <a:buFont typeface="Arial" panose="020B0604020202020204" pitchFamily="34" charset="0"/>
              <a:buChar char="•"/>
            </a:pPr>
            <a:r>
              <a:rPr lang="en-US" sz="2000" dirty="0" err="1"/>
              <a:t>Einsparung</a:t>
            </a:r>
            <a:r>
              <a:rPr lang="en-US" sz="2000" dirty="0"/>
              <a:t> von </a:t>
            </a:r>
            <a:r>
              <a:rPr lang="en-US" sz="2000" dirty="0" err="1"/>
              <a:t>mehr</a:t>
            </a:r>
            <a:r>
              <a:rPr lang="en-US" sz="2000" dirty="0"/>
              <a:t> </a:t>
            </a:r>
            <a:r>
              <a:rPr lang="en-US" sz="2000" dirty="0" err="1"/>
              <a:t>als</a:t>
            </a:r>
            <a:r>
              <a:rPr lang="en-US" sz="2000" dirty="0"/>
              <a:t> 4000l Diesel </a:t>
            </a:r>
            <a:r>
              <a:rPr lang="en-US" sz="2000" dirty="0" err="1"/>
              <a:t>inkl</a:t>
            </a:r>
            <a:r>
              <a:rPr lang="en-US" sz="2000" dirty="0"/>
              <a:t>. den Transport auf </a:t>
            </a:r>
            <a:r>
              <a:rPr lang="en-US" sz="2000"/>
              <a:t>die Alp.                  </a:t>
            </a:r>
            <a:endParaRPr lang="en-US" sz="2000" dirty="0"/>
          </a:p>
          <a:p>
            <a:pPr>
              <a:spcAft>
                <a:spcPts val="600"/>
              </a:spcAft>
            </a:pPr>
            <a:endParaRPr lang="en-US" sz="2000" dirty="0"/>
          </a:p>
          <a:p>
            <a:endParaRPr lang="de-CH" dirty="0"/>
          </a:p>
        </p:txBody>
      </p:sp>
      <p:sp>
        <p:nvSpPr>
          <p:cNvPr id="8" name="Text Placeholder 2">
            <a:extLst>
              <a:ext uri="{FF2B5EF4-FFF2-40B4-BE49-F238E27FC236}">
                <a16:creationId xmlns:a16="http://schemas.microsoft.com/office/drawing/2014/main" id="{093840FA-B40E-34C3-2E32-64D40382ECDE}"/>
              </a:ext>
            </a:extLst>
          </p:cNvPr>
          <p:cNvSpPr>
            <a:spLocks noGrp="1"/>
          </p:cNvSpPr>
          <p:nvPr>
            <p:ph type="body" sz="quarter" idx="11"/>
          </p:nvPr>
        </p:nvSpPr>
        <p:spPr>
          <a:xfrm>
            <a:off x="546715" y="1052736"/>
            <a:ext cx="10849372" cy="648072"/>
          </a:xfrm>
        </p:spPr>
        <p:txBody>
          <a:bodyPr/>
          <a:lstStyle/>
          <a:p>
            <a:r>
              <a:rPr lang="en-US" dirty="0" err="1"/>
              <a:t>Lösung</a:t>
            </a:r>
            <a:endParaRPr lang="en-US" dirty="0"/>
          </a:p>
        </p:txBody>
      </p:sp>
    </p:spTree>
    <p:extLst>
      <p:ext uri="{BB962C8B-B14F-4D97-AF65-F5344CB8AC3E}">
        <p14:creationId xmlns:p14="http://schemas.microsoft.com/office/powerpoint/2010/main" val="4115668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C31D7252-BCEF-E757-12DF-96D23B036F3A}"/>
              </a:ext>
            </a:extLst>
          </p:cNvPr>
          <p:cNvSpPr/>
          <p:nvPr/>
        </p:nvSpPr>
        <p:spPr>
          <a:xfrm>
            <a:off x="546714" y="1855304"/>
            <a:ext cx="11645285" cy="5002696"/>
          </a:xfrm>
          <a:prstGeom prst="rect">
            <a:avLst/>
          </a:prstGeom>
          <a:solidFill>
            <a:srgbClr val="4B4B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de-CH" dirty="0">
              <a:solidFill>
                <a:schemeClr val="tx1"/>
              </a:solidFill>
              <a:latin typeface="+mn-lt"/>
              <a:ea typeface="MdFago" charset="0"/>
              <a:cs typeface="MdFago" charset="0"/>
            </a:endParaRPr>
          </a:p>
        </p:txBody>
      </p:sp>
      <p:sp>
        <p:nvSpPr>
          <p:cNvPr id="12" name="Text Placeholder 2">
            <a:extLst>
              <a:ext uri="{FF2B5EF4-FFF2-40B4-BE49-F238E27FC236}">
                <a16:creationId xmlns:a16="http://schemas.microsoft.com/office/drawing/2014/main" id="{16BA121D-5A18-78CF-B87B-7D3EAF55E402}"/>
              </a:ext>
            </a:extLst>
          </p:cNvPr>
          <p:cNvSpPr>
            <a:spLocks noGrp="1"/>
          </p:cNvSpPr>
          <p:nvPr>
            <p:ph type="body" sz="quarter" idx="11"/>
          </p:nvPr>
        </p:nvSpPr>
        <p:spPr>
          <a:xfrm>
            <a:off x="546715" y="1052736"/>
            <a:ext cx="10849372" cy="648072"/>
          </a:xfrm>
        </p:spPr>
        <p:txBody>
          <a:bodyPr/>
          <a:lstStyle/>
          <a:p>
            <a:r>
              <a:rPr lang="en-US" dirty="0" err="1"/>
              <a:t>Lösung</a:t>
            </a:r>
            <a:r>
              <a:rPr lang="en-US" dirty="0"/>
              <a:t> / Situation</a:t>
            </a:r>
          </a:p>
        </p:txBody>
      </p:sp>
      <p:pic>
        <p:nvPicPr>
          <p:cNvPr id="5" name="Inhaltsplatzhalter 4" descr="Ein Bild, das Text, Karte enthält.&#10;&#10;KI-generierte Inhalte können fehlerhaft sein.">
            <a:extLst>
              <a:ext uri="{FF2B5EF4-FFF2-40B4-BE49-F238E27FC236}">
                <a16:creationId xmlns:a16="http://schemas.microsoft.com/office/drawing/2014/main" id="{33388801-13DF-7555-E0A0-22CF2261D0CA}"/>
              </a:ext>
            </a:extLst>
          </p:cNvPr>
          <p:cNvPicPr>
            <a:picLocks noGrp="1" noChangeAspect="1"/>
          </p:cNvPicPr>
          <p:nvPr>
            <p:ph sz="quarter" idx="12"/>
          </p:nvPr>
        </p:nvPicPr>
        <p:blipFill>
          <a:blip r:embed="rId2"/>
          <a:stretch>
            <a:fillRect/>
          </a:stretch>
        </p:blipFill>
        <p:spPr>
          <a:xfrm>
            <a:off x="546715" y="1855304"/>
            <a:ext cx="8190688" cy="5002696"/>
          </a:xfrm>
        </p:spPr>
      </p:pic>
    </p:spTree>
    <p:extLst>
      <p:ext uri="{BB962C8B-B14F-4D97-AF65-F5344CB8AC3E}">
        <p14:creationId xmlns:p14="http://schemas.microsoft.com/office/powerpoint/2010/main" val="3116664885"/>
      </p:ext>
    </p:extLst>
  </p:cSld>
  <p:clrMapOvr>
    <a:masterClrMapping/>
  </p:clrMapOvr>
</p:sld>
</file>

<file path=ppt/theme/theme1.xml><?xml version="1.0" encoding="utf-8"?>
<a:theme xmlns:a="http://schemas.openxmlformats.org/drawingml/2006/main" name="2_MetaDesign PPT-Template 16:9">
  <a:themeElements>
    <a:clrScheme name="GR">
      <a:dk1>
        <a:srgbClr val="000000"/>
      </a:dk1>
      <a:lt1>
        <a:srgbClr val="FFFFFF"/>
      </a:lt1>
      <a:dk2>
        <a:srgbClr val="C60219"/>
      </a:dk2>
      <a:lt2>
        <a:srgbClr val="FFFFFF"/>
      </a:lt2>
      <a:accent1>
        <a:srgbClr val="E0DFD9"/>
      </a:accent1>
      <a:accent2>
        <a:srgbClr val="3C3C3C"/>
      </a:accent2>
      <a:accent3>
        <a:srgbClr val="F2A900"/>
      </a:accent3>
      <a:accent4>
        <a:srgbClr val="58A291"/>
      </a:accent4>
      <a:accent5>
        <a:srgbClr val="4E769C"/>
      </a:accent5>
      <a:accent6>
        <a:srgbClr val="A19E8C"/>
      </a:accent6>
      <a:hlink>
        <a:srgbClr val="C60219"/>
      </a:hlink>
      <a:folHlink>
        <a:srgbClr val="A35148"/>
      </a:folHlink>
    </a:clrScheme>
    <a:fontScheme name="Graubuenden">
      <a:majorFont>
        <a:latin typeface="TheMixB W7 Bold"/>
        <a:ea typeface=""/>
        <a:cs typeface=""/>
      </a:majorFont>
      <a:minorFont>
        <a:latin typeface="Circular graubuenden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lgn="ctr">
          <a:defRPr dirty="0" smtClean="0">
            <a:solidFill>
              <a:schemeClr val="tx1"/>
            </a:solidFill>
            <a:latin typeface="+mn-lt"/>
            <a:ea typeface="MdFago" charset="0"/>
            <a:cs typeface="MdFago"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110000"/>
          </a:lnSpc>
          <a:defRPr b="0" i="0" dirty="0" smtClean="0">
            <a:latin typeface="MdFago" charset="0"/>
            <a:ea typeface="MdFago" charset="0"/>
            <a:cs typeface="MdFago" charset="0"/>
          </a:defRPr>
        </a:defPPr>
      </a:lstStyle>
    </a:txDef>
  </a:objectDefaults>
  <a:extraClrSchemeLst/>
  <a:extLst>
    <a:ext uri="{05A4C25C-085E-4340-85A3-A5531E510DB2}">
      <thm15:themeFamily xmlns:thm15="http://schemas.microsoft.com/office/thememl/2012/main" name="Präsentation Entwurf" id="{BBC746AD-456F-4E04-B492-D406F3D1319C}" vid="{D72FA276-CBBC-4315-A167-8E9315AAD1A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b529e93-668b-49d3-b201-d6f0577c5018" xsi:nil="true"/>
    <lcf76f155ced4ddcb4097134ff3c332f xmlns="8216820a-6ba9-4a57-9a31-e33d722e215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4A73365F7F8B64AB8FC264A964BBEDD" ma:contentTypeVersion="13" ma:contentTypeDescription="Ein neues Dokument erstellen." ma:contentTypeScope="" ma:versionID="62487b6309b447df34f8d09a9246ac36">
  <xsd:schema xmlns:xsd="http://www.w3.org/2001/XMLSchema" xmlns:xs="http://www.w3.org/2001/XMLSchema" xmlns:p="http://schemas.microsoft.com/office/2006/metadata/properties" xmlns:ns2="8216820a-6ba9-4a57-9a31-e33d722e215e" xmlns:ns3="8b529e93-668b-49d3-b201-d6f0577c5018" targetNamespace="http://schemas.microsoft.com/office/2006/metadata/properties" ma:root="true" ma:fieldsID="45d34e9c70ed583686f5575e30bf531e" ns2:_="" ns3:_="">
    <xsd:import namespace="8216820a-6ba9-4a57-9a31-e33d722e215e"/>
    <xsd:import namespace="8b529e93-668b-49d3-b201-d6f0577c50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6820a-6ba9-4a57-9a31-e33d722e2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faa2ffb6-cabc-4f20-8237-37dcb0ef44a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529e93-668b-49d3-b201-d6f0577c50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70b8c7a-01b1-4e87-b9ac-ba09026d54db}" ma:internalName="TaxCatchAll" ma:showField="CatchAllData" ma:web="8b529e93-668b-49d3-b201-d6f0577c50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B1D639-9DE6-4577-B4F1-868E8BEF815F}">
  <ds:schemaRefs>
    <ds:schemaRef ds:uri="http://schemas.microsoft.com/office/infopath/2007/PartnerControls"/>
    <ds:schemaRef ds:uri="8216820a-6ba9-4a57-9a31-e33d722e215e"/>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8b529e93-668b-49d3-b201-d6f0577c501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026FB19-544C-450F-B5B5-C1B8329B8AFB}">
  <ds:schemaRefs>
    <ds:schemaRef ds:uri="http://schemas.microsoft.com/sharepoint/v3/contenttype/forms"/>
  </ds:schemaRefs>
</ds:datastoreItem>
</file>

<file path=customXml/itemProps3.xml><?xml version="1.0" encoding="utf-8"?>
<ds:datastoreItem xmlns:ds="http://schemas.openxmlformats.org/officeDocument/2006/customXml" ds:itemID="{8F25734C-0160-475B-A729-AD4322178C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16820a-6ba9-4a57-9a31-e33d722e215e"/>
    <ds:schemaRef ds:uri="8b529e93-668b-49d3-b201-d6f0577c50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565</Words>
  <Application>Microsoft Office PowerPoint</Application>
  <PresentationFormat>Breitbild</PresentationFormat>
  <Paragraphs>54</Paragraphs>
  <Slides>13</Slides>
  <Notes>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13</vt:i4>
      </vt:variant>
    </vt:vector>
  </HeadingPairs>
  <TitlesOfParts>
    <vt:vector size="24" baseType="lpstr">
      <vt:lpstr>.HelveticaNeueDeskInterface-Regular</vt:lpstr>
      <vt:lpstr>Aptos</vt:lpstr>
      <vt:lpstr>Arial</vt:lpstr>
      <vt:lpstr>Calibri</vt:lpstr>
      <vt:lpstr>Circular graubuenden Book</vt:lpstr>
      <vt:lpstr>MdFago</vt:lpstr>
      <vt:lpstr>Symbol</vt:lpstr>
      <vt:lpstr>Tahoma</vt:lpstr>
      <vt:lpstr>TheMixB W7 Bold</vt:lpstr>
      <vt:lpstr>Wingdings</vt:lpstr>
      <vt:lpstr>2_MetaDesign PPT-Template 16:9</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Carmen Gasparini</dc:creator>
  <cp:lastModifiedBy>Paul Däscher</cp:lastModifiedBy>
  <cp:revision>10</cp:revision>
  <dcterms:created xsi:type="dcterms:W3CDTF">2023-05-25T09:47:24Z</dcterms:created>
  <dcterms:modified xsi:type="dcterms:W3CDTF">2025-11-10T12:35:04Z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0x010100B4A73365F7F8B64AB8FC264A964BBEDD</vt:lpwstr>
  </property>
  <property fmtid="{D5CDD505-2E9C-101B-9397-08002B2CF9AE}" pid="3" name="MediaServiceImageTags">
    <vt:lpwstr/>
  </property>
</Properties>
</file>