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4"/>
  </p:sldMasterIdLst>
  <p:notesMasterIdLst>
    <p:notesMasterId r:id="rId44"/>
  </p:notesMasterIdLst>
  <p:handoutMasterIdLst>
    <p:handoutMasterId r:id="rId45"/>
  </p:handoutMasterIdLst>
  <p:sldIdLst>
    <p:sldId id="279" r:id="rId5"/>
    <p:sldId id="348" r:id="rId6"/>
    <p:sldId id="266" r:id="rId7"/>
    <p:sldId id="309" r:id="rId8"/>
    <p:sldId id="311" r:id="rId9"/>
    <p:sldId id="280" r:id="rId10"/>
    <p:sldId id="308" r:id="rId11"/>
    <p:sldId id="281" r:id="rId12"/>
    <p:sldId id="282" r:id="rId13"/>
    <p:sldId id="287" r:id="rId14"/>
    <p:sldId id="318" r:id="rId15"/>
    <p:sldId id="333" r:id="rId16"/>
    <p:sldId id="290" r:id="rId17"/>
    <p:sldId id="319" r:id="rId18"/>
    <p:sldId id="320" r:id="rId19"/>
    <p:sldId id="321" r:id="rId20"/>
    <p:sldId id="335" r:id="rId21"/>
    <p:sldId id="334" r:id="rId22"/>
    <p:sldId id="336" r:id="rId23"/>
    <p:sldId id="337" r:id="rId24"/>
    <p:sldId id="338" r:id="rId25"/>
    <p:sldId id="339" r:id="rId26"/>
    <p:sldId id="340" r:id="rId27"/>
    <p:sldId id="322" r:id="rId28"/>
    <p:sldId id="324" r:id="rId29"/>
    <p:sldId id="326" r:id="rId30"/>
    <p:sldId id="341" r:id="rId31"/>
    <p:sldId id="351" r:id="rId32"/>
    <p:sldId id="352" r:id="rId33"/>
    <p:sldId id="353" r:id="rId34"/>
    <p:sldId id="354" r:id="rId35"/>
    <p:sldId id="356" r:id="rId36"/>
    <p:sldId id="357" r:id="rId37"/>
    <p:sldId id="343" r:id="rId38"/>
    <p:sldId id="347" r:id="rId39"/>
    <p:sldId id="346" r:id="rId40"/>
    <p:sldId id="331" r:id="rId41"/>
    <p:sldId id="328" r:id="rId42"/>
    <p:sldId id="299" r:id="rId43"/>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A363951-411F-8DD7-3D81-4E8C15B66897}" name="Melanie Friedli" initials="MF" userId="S::m.friedli@jurapark-aargau.ch::917f45b9-82d5-4a42-a8f1-75bb36dcbe81"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A7D38"/>
    <a:srgbClr val="ED7C0B"/>
    <a:srgbClr val="D5D900"/>
    <a:srgbClr val="FF66FF"/>
    <a:srgbClr val="E1E8B6"/>
    <a:srgbClr val="F1F3F3"/>
    <a:srgbClr val="E5EAE9"/>
    <a:srgbClr val="E1DB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Designformatvorlage 2 - Akz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25" d="100"/>
          <a:sy n="125" d="100"/>
        </p:scale>
        <p:origin x="90" y="360"/>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ne Neff" userId="50ced56e-28e3-49f3-ad7a-8662a48125a7" providerId="ADAL" clId="{52EB6C5A-C73C-4EF6-8FCB-4B3875CABFA3}"/>
    <pc:docChg chg="modSld sldOrd">
      <pc:chgData name="Christine Neff" userId="50ced56e-28e3-49f3-ad7a-8662a48125a7" providerId="ADAL" clId="{52EB6C5A-C73C-4EF6-8FCB-4B3875CABFA3}" dt="2025-12-16T13:43:14.404" v="3"/>
      <pc:docMkLst>
        <pc:docMk/>
      </pc:docMkLst>
      <pc:sldChg chg="ord">
        <pc:chgData name="Christine Neff" userId="50ced56e-28e3-49f3-ad7a-8662a48125a7" providerId="ADAL" clId="{52EB6C5A-C73C-4EF6-8FCB-4B3875CABFA3}" dt="2025-12-16T13:42:38.968" v="1"/>
        <pc:sldMkLst>
          <pc:docMk/>
          <pc:sldMk cId="662734389" sldId="281"/>
        </pc:sldMkLst>
      </pc:sldChg>
      <pc:sldChg chg="ord">
        <pc:chgData name="Christine Neff" userId="50ced56e-28e3-49f3-ad7a-8662a48125a7" providerId="ADAL" clId="{52EB6C5A-C73C-4EF6-8FCB-4B3875CABFA3}" dt="2025-12-16T13:43:14.404" v="3"/>
        <pc:sldMkLst>
          <pc:docMk/>
          <pc:sldMk cId="4200327548" sldId="33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55ED57-94BD-4B2B-9D36-4E2B1B343EFE}" type="doc">
      <dgm:prSet loTypeId="urn:microsoft.com/office/officeart/2005/8/layout/process1" loCatId="process" qsTypeId="urn:microsoft.com/office/officeart/2005/8/quickstyle/simple1" qsCatId="simple" csTypeId="urn:microsoft.com/office/officeart/2005/8/colors/accent1_2" csCatId="accent1" phldr="1"/>
      <dgm:spPr/>
    </dgm:pt>
    <dgm:pt modelId="{1896C7D2-ADF0-4480-BDBF-2284303CD371}">
      <dgm:prSet phldrT="[Text]" custT="1"/>
      <dgm:spPr/>
      <dgm:t>
        <a:bodyPr/>
        <a:lstStyle/>
        <a:p>
          <a:r>
            <a:rPr lang="de-DE" sz="1800" b="1"/>
            <a:t>2024</a:t>
          </a:r>
          <a:r>
            <a:rPr lang="de-DE" sz="1700" b="1"/>
            <a:t> </a:t>
          </a:r>
        </a:p>
        <a:p>
          <a:r>
            <a:rPr lang="de-CH" sz="1700" b="1"/>
            <a:t>Grundlagen-arbeit JPA</a:t>
          </a:r>
        </a:p>
      </dgm:t>
    </dgm:pt>
    <dgm:pt modelId="{939F9D49-87E6-4D55-B041-243383FA2CA2}" type="parTrans" cxnId="{60DDAAC3-8286-4306-8A00-92901C1258D0}">
      <dgm:prSet/>
      <dgm:spPr/>
      <dgm:t>
        <a:bodyPr/>
        <a:lstStyle/>
        <a:p>
          <a:endParaRPr lang="de-CH"/>
        </a:p>
      </dgm:t>
    </dgm:pt>
    <dgm:pt modelId="{71F372F6-FE6D-4A81-8B48-E1AF8F850428}" type="sibTrans" cxnId="{60DDAAC3-8286-4306-8A00-92901C1258D0}">
      <dgm:prSet/>
      <dgm:spPr/>
      <dgm:t>
        <a:bodyPr/>
        <a:lstStyle/>
        <a:p>
          <a:endParaRPr lang="de-CH"/>
        </a:p>
      </dgm:t>
    </dgm:pt>
    <dgm:pt modelId="{6F81EC0A-ED3D-4065-9774-DE3319C0A4D1}">
      <dgm:prSet phldrT="[Text]"/>
      <dgm:spPr/>
      <dgm:t>
        <a:bodyPr/>
        <a:lstStyle/>
        <a:p>
          <a:r>
            <a:rPr lang="de-DE" b="1"/>
            <a:t>Mai 2025</a:t>
          </a:r>
        </a:p>
        <a:p>
          <a:r>
            <a:rPr lang="de-DE" b="1" err="1"/>
            <a:t>NetzWerkstatt</a:t>
          </a:r>
          <a:r>
            <a:rPr lang="de-DE" b="1"/>
            <a:t>: Inputs LTs</a:t>
          </a:r>
          <a:endParaRPr lang="de-CH" b="1"/>
        </a:p>
      </dgm:t>
    </dgm:pt>
    <dgm:pt modelId="{B77284FD-08AE-42DA-BEAC-75B064C8DF1E}" type="parTrans" cxnId="{C637318F-9C32-47F2-94F3-9E5245C77065}">
      <dgm:prSet/>
      <dgm:spPr/>
      <dgm:t>
        <a:bodyPr/>
        <a:lstStyle/>
        <a:p>
          <a:endParaRPr lang="de-CH"/>
        </a:p>
      </dgm:t>
    </dgm:pt>
    <dgm:pt modelId="{E421C22C-13E1-4930-8CB1-4CC7246303FF}" type="sibTrans" cxnId="{C637318F-9C32-47F2-94F3-9E5245C77065}">
      <dgm:prSet/>
      <dgm:spPr/>
      <dgm:t>
        <a:bodyPr/>
        <a:lstStyle/>
        <a:p>
          <a:endParaRPr lang="de-CH"/>
        </a:p>
      </dgm:t>
    </dgm:pt>
    <dgm:pt modelId="{53459CA3-0A81-4B1C-A914-7344A7679CCE}">
      <dgm:prSet phldrT="[Text]"/>
      <dgm:spPr/>
      <dgm:t>
        <a:bodyPr/>
        <a:lstStyle/>
        <a:p>
          <a:r>
            <a:rPr lang="de-DE" b="1"/>
            <a:t>Bis Ende 2025</a:t>
          </a:r>
        </a:p>
        <a:p>
          <a:r>
            <a:rPr lang="de-DE" b="1"/>
            <a:t>Finalisieren und Publizieren</a:t>
          </a:r>
          <a:endParaRPr lang="de-CH" b="1"/>
        </a:p>
      </dgm:t>
    </dgm:pt>
    <dgm:pt modelId="{2E1B3AAF-8022-4FAD-880A-9729759F7C5C}" type="parTrans" cxnId="{0E33E29B-F8ED-4904-948A-D69E8D59969D}">
      <dgm:prSet/>
      <dgm:spPr/>
      <dgm:t>
        <a:bodyPr/>
        <a:lstStyle/>
        <a:p>
          <a:endParaRPr lang="de-CH"/>
        </a:p>
      </dgm:t>
    </dgm:pt>
    <dgm:pt modelId="{81EF4F6F-4C45-410C-9B45-80FE530A4E56}" type="sibTrans" cxnId="{0E33E29B-F8ED-4904-948A-D69E8D59969D}">
      <dgm:prSet/>
      <dgm:spPr/>
      <dgm:t>
        <a:bodyPr/>
        <a:lstStyle/>
        <a:p>
          <a:endParaRPr lang="de-CH"/>
        </a:p>
      </dgm:t>
    </dgm:pt>
    <dgm:pt modelId="{709B89F7-A122-4A6D-A9B9-B529A9DD079D}">
      <dgm:prSet/>
      <dgm:spPr/>
      <dgm:t>
        <a:bodyPr/>
        <a:lstStyle/>
        <a:p>
          <a:r>
            <a:rPr lang="de-DE" b="1"/>
            <a:t>Bis 2031</a:t>
          </a:r>
        </a:p>
        <a:p>
          <a:r>
            <a:rPr lang="de-DE" b="1"/>
            <a:t>Umsetzen</a:t>
          </a:r>
          <a:endParaRPr lang="de-CH" b="1"/>
        </a:p>
      </dgm:t>
    </dgm:pt>
    <dgm:pt modelId="{486B7B3D-C56D-4A8F-A886-1A7EE4035D7B}" type="parTrans" cxnId="{2BF5B50C-8023-4D3D-B2CA-F66CC4F6BDD3}">
      <dgm:prSet/>
      <dgm:spPr/>
      <dgm:t>
        <a:bodyPr/>
        <a:lstStyle/>
        <a:p>
          <a:endParaRPr lang="de-CH"/>
        </a:p>
      </dgm:t>
    </dgm:pt>
    <dgm:pt modelId="{F8851113-D4AC-491D-9F82-9224EBE00210}" type="sibTrans" cxnId="{2BF5B50C-8023-4D3D-B2CA-F66CC4F6BDD3}">
      <dgm:prSet/>
      <dgm:spPr/>
      <dgm:t>
        <a:bodyPr/>
        <a:lstStyle/>
        <a:p>
          <a:endParaRPr lang="de-CH"/>
        </a:p>
      </dgm:t>
    </dgm:pt>
    <dgm:pt modelId="{97C78C84-A9D5-4915-8145-7BFD35B34C41}" type="pres">
      <dgm:prSet presAssocID="{AC55ED57-94BD-4B2B-9D36-4E2B1B343EFE}" presName="Name0" presStyleCnt="0">
        <dgm:presLayoutVars>
          <dgm:dir/>
          <dgm:resizeHandles val="exact"/>
        </dgm:presLayoutVars>
      </dgm:prSet>
      <dgm:spPr/>
    </dgm:pt>
    <dgm:pt modelId="{F8FFA3A3-33BC-4E42-A93B-FD4D94B14EE2}" type="pres">
      <dgm:prSet presAssocID="{1896C7D2-ADF0-4480-BDBF-2284303CD371}" presName="node" presStyleLbl="node1" presStyleIdx="0" presStyleCnt="4">
        <dgm:presLayoutVars>
          <dgm:bulletEnabled val="1"/>
        </dgm:presLayoutVars>
      </dgm:prSet>
      <dgm:spPr/>
    </dgm:pt>
    <dgm:pt modelId="{11EB5A55-8917-4209-98FE-C777AB7514E4}" type="pres">
      <dgm:prSet presAssocID="{71F372F6-FE6D-4A81-8B48-E1AF8F850428}" presName="sibTrans" presStyleLbl="sibTrans2D1" presStyleIdx="0" presStyleCnt="3"/>
      <dgm:spPr/>
    </dgm:pt>
    <dgm:pt modelId="{5EEB4CAD-5B50-41C1-873D-5A439A9991E9}" type="pres">
      <dgm:prSet presAssocID="{71F372F6-FE6D-4A81-8B48-E1AF8F850428}" presName="connectorText" presStyleLbl="sibTrans2D1" presStyleIdx="0" presStyleCnt="3"/>
      <dgm:spPr/>
    </dgm:pt>
    <dgm:pt modelId="{6B491A6D-2999-47F9-8993-0F0F6E95DFEC}" type="pres">
      <dgm:prSet presAssocID="{6F81EC0A-ED3D-4065-9774-DE3319C0A4D1}" presName="node" presStyleLbl="node1" presStyleIdx="1" presStyleCnt="4">
        <dgm:presLayoutVars>
          <dgm:bulletEnabled val="1"/>
        </dgm:presLayoutVars>
      </dgm:prSet>
      <dgm:spPr/>
    </dgm:pt>
    <dgm:pt modelId="{41391E56-073C-406D-BC99-6A70D637455E}" type="pres">
      <dgm:prSet presAssocID="{E421C22C-13E1-4930-8CB1-4CC7246303FF}" presName="sibTrans" presStyleLbl="sibTrans2D1" presStyleIdx="1" presStyleCnt="3"/>
      <dgm:spPr/>
    </dgm:pt>
    <dgm:pt modelId="{8171AEFC-CD82-4751-A986-2E274C61C45C}" type="pres">
      <dgm:prSet presAssocID="{E421C22C-13E1-4930-8CB1-4CC7246303FF}" presName="connectorText" presStyleLbl="sibTrans2D1" presStyleIdx="1" presStyleCnt="3"/>
      <dgm:spPr/>
    </dgm:pt>
    <dgm:pt modelId="{D118A17D-A542-4C51-AC39-13EF36A322FF}" type="pres">
      <dgm:prSet presAssocID="{53459CA3-0A81-4B1C-A914-7344A7679CCE}" presName="node" presStyleLbl="node1" presStyleIdx="2" presStyleCnt="4">
        <dgm:presLayoutVars>
          <dgm:bulletEnabled val="1"/>
        </dgm:presLayoutVars>
      </dgm:prSet>
      <dgm:spPr/>
    </dgm:pt>
    <dgm:pt modelId="{A63409AB-C10E-4A37-B2E8-2D6D8DA773B7}" type="pres">
      <dgm:prSet presAssocID="{81EF4F6F-4C45-410C-9B45-80FE530A4E56}" presName="sibTrans" presStyleLbl="sibTrans2D1" presStyleIdx="2" presStyleCnt="3"/>
      <dgm:spPr/>
    </dgm:pt>
    <dgm:pt modelId="{F4386DCC-C0E7-4F0B-B088-151C4E862F5E}" type="pres">
      <dgm:prSet presAssocID="{81EF4F6F-4C45-410C-9B45-80FE530A4E56}" presName="connectorText" presStyleLbl="sibTrans2D1" presStyleIdx="2" presStyleCnt="3"/>
      <dgm:spPr/>
    </dgm:pt>
    <dgm:pt modelId="{F44F9D0E-8393-4EB3-8369-A823D4ADDFF9}" type="pres">
      <dgm:prSet presAssocID="{709B89F7-A122-4A6D-A9B9-B529A9DD079D}" presName="node" presStyleLbl="node1" presStyleIdx="3" presStyleCnt="4">
        <dgm:presLayoutVars>
          <dgm:bulletEnabled val="1"/>
        </dgm:presLayoutVars>
      </dgm:prSet>
      <dgm:spPr/>
    </dgm:pt>
  </dgm:ptLst>
  <dgm:cxnLst>
    <dgm:cxn modelId="{2BF5B50C-8023-4D3D-B2CA-F66CC4F6BDD3}" srcId="{AC55ED57-94BD-4B2B-9D36-4E2B1B343EFE}" destId="{709B89F7-A122-4A6D-A9B9-B529A9DD079D}" srcOrd="3" destOrd="0" parTransId="{486B7B3D-C56D-4A8F-A886-1A7EE4035D7B}" sibTransId="{F8851113-D4AC-491D-9F82-9224EBE00210}"/>
    <dgm:cxn modelId="{F9B05439-DF8E-40F6-B07D-5F551438CFB7}" type="presOf" srcId="{E421C22C-13E1-4930-8CB1-4CC7246303FF}" destId="{41391E56-073C-406D-BC99-6A70D637455E}" srcOrd="0" destOrd="0" presId="urn:microsoft.com/office/officeart/2005/8/layout/process1"/>
    <dgm:cxn modelId="{09C5F963-1AC9-4687-A08B-6861CE8CB3E1}" type="presOf" srcId="{AC55ED57-94BD-4B2B-9D36-4E2B1B343EFE}" destId="{97C78C84-A9D5-4915-8145-7BFD35B34C41}" srcOrd="0" destOrd="0" presId="urn:microsoft.com/office/officeart/2005/8/layout/process1"/>
    <dgm:cxn modelId="{47BBE052-8EDB-4C99-9639-5903F28A74C7}" type="presOf" srcId="{709B89F7-A122-4A6D-A9B9-B529A9DD079D}" destId="{F44F9D0E-8393-4EB3-8369-A823D4ADDFF9}" srcOrd="0" destOrd="0" presId="urn:microsoft.com/office/officeart/2005/8/layout/process1"/>
    <dgm:cxn modelId="{E331097D-126A-48F6-81AA-84670EBA2E76}" type="presOf" srcId="{81EF4F6F-4C45-410C-9B45-80FE530A4E56}" destId="{A63409AB-C10E-4A37-B2E8-2D6D8DA773B7}" srcOrd="0" destOrd="0" presId="urn:microsoft.com/office/officeart/2005/8/layout/process1"/>
    <dgm:cxn modelId="{BF4AE78E-DE1F-4243-AF51-B6329D023FA5}" type="presOf" srcId="{71F372F6-FE6D-4A81-8B48-E1AF8F850428}" destId="{11EB5A55-8917-4209-98FE-C777AB7514E4}" srcOrd="0" destOrd="0" presId="urn:microsoft.com/office/officeart/2005/8/layout/process1"/>
    <dgm:cxn modelId="{C637318F-9C32-47F2-94F3-9E5245C77065}" srcId="{AC55ED57-94BD-4B2B-9D36-4E2B1B343EFE}" destId="{6F81EC0A-ED3D-4065-9774-DE3319C0A4D1}" srcOrd="1" destOrd="0" parTransId="{B77284FD-08AE-42DA-BEAC-75B064C8DF1E}" sibTransId="{E421C22C-13E1-4930-8CB1-4CC7246303FF}"/>
    <dgm:cxn modelId="{0E33E29B-F8ED-4904-948A-D69E8D59969D}" srcId="{AC55ED57-94BD-4B2B-9D36-4E2B1B343EFE}" destId="{53459CA3-0A81-4B1C-A914-7344A7679CCE}" srcOrd="2" destOrd="0" parTransId="{2E1B3AAF-8022-4FAD-880A-9729759F7C5C}" sibTransId="{81EF4F6F-4C45-410C-9B45-80FE530A4E56}"/>
    <dgm:cxn modelId="{D85B42AB-77B3-4E54-9854-BE1C93C3D885}" type="presOf" srcId="{53459CA3-0A81-4B1C-A914-7344A7679CCE}" destId="{D118A17D-A542-4C51-AC39-13EF36A322FF}" srcOrd="0" destOrd="0" presId="urn:microsoft.com/office/officeart/2005/8/layout/process1"/>
    <dgm:cxn modelId="{86BF70BA-2EAC-4B9C-8254-5C42DA5F4E24}" type="presOf" srcId="{E421C22C-13E1-4930-8CB1-4CC7246303FF}" destId="{8171AEFC-CD82-4751-A986-2E274C61C45C}" srcOrd="1" destOrd="0" presId="urn:microsoft.com/office/officeart/2005/8/layout/process1"/>
    <dgm:cxn modelId="{E981E4BC-D183-4889-A6D6-80A975CB08E3}" type="presOf" srcId="{71F372F6-FE6D-4A81-8B48-E1AF8F850428}" destId="{5EEB4CAD-5B50-41C1-873D-5A439A9991E9}" srcOrd="1" destOrd="0" presId="urn:microsoft.com/office/officeart/2005/8/layout/process1"/>
    <dgm:cxn modelId="{60DDAAC3-8286-4306-8A00-92901C1258D0}" srcId="{AC55ED57-94BD-4B2B-9D36-4E2B1B343EFE}" destId="{1896C7D2-ADF0-4480-BDBF-2284303CD371}" srcOrd="0" destOrd="0" parTransId="{939F9D49-87E6-4D55-B041-243383FA2CA2}" sibTransId="{71F372F6-FE6D-4A81-8B48-E1AF8F850428}"/>
    <dgm:cxn modelId="{69606DC4-87E6-4198-9451-038AECA4BA28}" type="presOf" srcId="{6F81EC0A-ED3D-4065-9774-DE3319C0A4D1}" destId="{6B491A6D-2999-47F9-8993-0F0F6E95DFEC}" srcOrd="0" destOrd="0" presId="urn:microsoft.com/office/officeart/2005/8/layout/process1"/>
    <dgm:cxn modelId="{1B8C3CE9-6550-401D-B1BC-5A04A9ADBB49}" type="presOf" srcId="{81EF4F6F-4C45-410C-9B45-80FE530A4E56}" destId="{F4386DCC-C0E7-4F0B-B088-151C4E862F5E}" srcOrd="1" destOrd="0" presId="urn:microsoft.com/office/officeart/2005/8/layout/process1"/>
    <dgm:cxn modelId="{F6604FF5-961C-4815-BC85-71BB450993B3}" type="presOf" srcId="{1896C7D2-ADF0-4480-BDBF-2284303CD371}" destId="{F8FFA3A3-33BC-4E42-A93B-FD4D94B14EE2}" srcOrd="0" destOrd="0" presId="urn:microsoft.com/office/officeart/2005/8/layout/process1"/>
    <dgm:cxn modelId="{735AF981-3323-4073-AB97-66126277CA8A}" type="presParOf" srcId="{97C78C84-A9D5-4915-8145-7BFD35B34C41}" destId="{F8FFA3A3-33BC-4E42-A93B-FD4D94B14EE2}" srcOrd="0" destOrd="0" presId="urn:microsoft.com/office/officeart/2005/8/layout/process1"/>
    <dgm:cxn modelId="{9C81AB0E-C7FE-4751-9FC4-F4D6E83600ED}" type="presParOf" srcId="{97C78C84-A9D5-4915-8145-7BFD35B34C41}" destId="{11EB5A55-8917-4209-98FE-C777AB7514E4}" srcOrd="1" destOrd="0" presId="urn:microsoft.com/office/officeart/2005/8/layout/process1"/>
    <dgm:cxn modelId="{D66531B1-02FD-40FD-A9D8-7425AF8BA101}" type="presParOf" srcId="{11EB5A55-8917-4209-98FE-C777AB7514E4}" destId="{5EEB4CAD-5B50-41C1-873D-5A439A9991E9}" srcOrd="0" destOrd="0" presId="urn:microsoft.com/office/officeart/2005/8/layout/process1"/>
    <dgm:cxn modelId="{9C8F5782-4110-46A5-8431-A4AD1361E254}" type="presParOf" srcId="{97C78C84-A9D5-4915-8145-7BFD35B34C41}" destId="{6B491A6D-2999-47F9-8993-0F0F6E95DFEC}" srcOrd="2" destOrd="0" presId="urn:microsoft.com/office/officeart/2005/8/layout/process1"/>
    <dgm:cxn modelId="{FAE297B7-1671-476B-9844-50BCE554F595}" type="presParOf" srcId="{97C78C84-A9D5-4915-8145-7BFD35B34C41}" destId="{41391E56-073C-406D-BC99-6A70D637455E}" srcOrd="3" destOrd="0" presId="urn:microsoft.com/office/officeart/2005/8/layout/process1"/>
    <dgm:cxn modelId="{3CF070E4-8DED-4A55-AABC-B05771880807}" type="presParOf" srcId="{41391E56-073C-406D-BC99-6A70D637455E}" destId="{8171AEFC-CD82-4751-A986-2E274C61C45C}" srcOrd="0" destOrd="0" presId="urn:microsoft.com/office/officeart/2005/8/layout/process1"/>
    <dgm:cxn modelId="{5EE1F17E-C0ED-4DAA-8DBF-F87CA247C956}" type="presParOf" srcId="{97C78C84-A9D5-4915-8145-7BFD35B34C41}" destId="{D118A17D-A542-4C51-AC39-13EF36A322FF}" srcOrd="4" destOrd="0" presId="urn:microsoft.com/office/officeart/2005/8/layout/process1"/>
    <dgm:cxn modelId="{2B85660B-2A55-4161-98AB-972C40E3C466}" type="presParOf" srcId="{97C78C84-A9D5-4915-8145-7BFD35B34C41}" destId="{A63409AB-C10E-4A37-B2E8-2D6D8DA773B7}" srcOrd="5" destOrd="0" presId="urn:microsoft.com/office/officeart/2005/8/layout/process1"/>
    <dgm:cxn modelId="{173DCB78-8C57-4445-A84E-2214B8C0B2DD}" type="presParOf" srcId="{A63409AB-C10E-4A37-B2E8-2D6D8DA773B7}" destId="{F4386DCC-C0E7-4F0B-B088-151C4E862F5E}" srcOrd="0" destOrd="0" presId="urn:microsoft.com/office/officeart/2005/8/layout/process1"/>
    <dgm:cxn modelId="{1E9B30AD-460A-4220-9346-B0A10540002F}" type="presParOf" srcId="{97C78C84-A9D5-4915-8145-7BFD35B34C41}" destId="{F44F9D0E-8393-4EB3-8369-A823D4ADDFF9}"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FFA3A3-33BC-4E42-A93B-FD4D94B14EE2}">
      <dsp:nvSpPr>
        <dsp:cNvPr id="0" name=""/>
        <dsp:cNvSpPr/>
      </dsp:nvSpPr>
      <dsp:spPr>
        <a:xfrm>
          <a:off x="3703" y="890907"/>
          <a:ext cx="1619046" cy="10624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de-DE" sz="1800" b="1" kern="1200"/>
            <a:t>2024</a:t>
          </a:r>
          <a:r>
            <a:rPr lang="de-DE" sz="1700" b="1" kern="1200"/>
            <a:t> </a:t>
          </a:r>
        </a:p>
        <a:p>
          <a:pPr marL="0" lvl="0" indent="0" algn="ctr" defTabSz="800100">
            <a:lnSpc>
              <a:spcPct val="90000"/>
            </a:lnSpc>
            <a:spcBef>
              <a:spcPct val="0"/>
            </a:spcBef>
            <a:spcAft>
              <a:spcPct val="35000"/>
            </a:spcAft>
            <a:buNone/>
          </a:pPr>
          <a:r>
            <a:rPr lang="de-CH" sz="1700" b="1" kern="1200"/>
            <a:t>Grundlagen-arbeit JPA</a:t>
          </a:r>
        </a:p>
      </dsp:txBody>
      <dsp:txXfrm>
        <a:off x="34823" y="922027"/>
        <a:ext cx="1556806" cy="1000259"/>
      </dsp:txXfrm>
    </dsp:sp>
    <dsp:sp modelId="{11EB5A55-8917-4209-98FE-C777AB7514E4}">
      <dsp:nvSpPr>
        <dsp:cNvPr id="0" name=""/>
        <dsp:cNvSpPr/>
      </dsp:nvSpPr>
      <dsp:spPr>
        <a:xfrm>
          <a:off x="1784654" y="1221395"/>
          <a:ext cx="343237" cy="40152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de-CH" sz="1400" kern="1200"/>
        </a:p>
      </dsp:txBody>
      <dsp:txXfrm>
        <a:off x="1784654" y="1301700"/>
        <a:ext cx="240266" cy="240913"/>
      </dsp:txXfrm>
    </dsp:sp>
    <dsp:sp modelId="{6B491A6D-2999-47F9-8993-0F0F6E95DFEC}">
      <dsp:nvSpPr>
        <dsp:cNvPr id="0" name=""/>
        <dsp:cNvSpPr/>
      </dsp:nvSpPr>
      <dsp:spPr>
        <a:xfrm>
          <a:off x="2270368" y="890907"/>
          <a:ext cx="1619046" cy="10624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DE" sz="1700" b="1" kern="1200"/>
            <a:t>Mai 2025</a:t>
          </a:r>
        </a:p>
        <a:p>
          <a:pPr marL="0" lvl="0" indent="0" algn="ctr" defTabSz="755650">
            <a:lnSpc>
              <a:spcPct val="90000"/>
            </a:lnSpc>
            <a:spcBef>
              <a:spcPct val="0"/>
            </a:spcBef>
            <a:spcAft>
              <a:spcPct val="35000"/>
            </a:spcAft>
            <a:buNone/>
          </a:pPr>
          <a:r>
            <a:rPr lang="de-DE" sz="1700" b="1" kern="1200" err="1"/>
            <a:t>NetzWerkstatt</a:t>
          </a:r>
          <a:r>
            <a:rPr lang="de-DE" sz="1700" b="1" kern="1200"/>
            <a:t>: Inputs LTs</a:t>
          </a:r>
          <a:endParaRPr lang="de-CH" sz="1700" b="1" kern="1200"/>
        </a:p>
      </dsp:txBody>
      <dsp:txXfrm>
        <a:off x="2301488" y="922027"/>
        <a:ext cx="1556806" cy="1000259"/>
      </dsp:txXfrm>
    </dsp:sp>
    <dsp:sp modelId="{41391E56-073C-406D-BC99-6A70D637455E}">
      <dsp:nvSpPr>
        <dsp:cNvPr id="0" name=""/>
        <dsp:cNvSpPr/>
      </dsp:nvSpPr>
      <dsp:spPr>
        <a:xfrm>
          <a:off x="4051320" y="1221395"/>
          <a:ext cx="343237" cy="40152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de-CH" sz="1400" kern="1200"/>
        </a:p>
      </dsp:txBody>
      <dsp:txXfrm>
        <a:off x="4051320" y="1301700"/>
        <a:ext cx="240266" cy="240913"/>
      </dsp:txXfrm>
    </dsp:sp>
    <dsp:sp modelId="{D118A17D-A542-4C51-AC39-13EF36A322FF}">
      <dsp:nvSpPr>
        <dsp:cNvPr id="0" name=""/>
        <dsp:cNvSpPr/>
      </dsp:nvSpPr>
      <dsp:spPr>
        <a:xfrm>
          <a:off x="4537034" y="890907"/>
          <a:ext cx="1619046" cy="10624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DE" sz="1700" b="1" kern="1200"/>
            <a:t>Bis Ende 2025</a:t>
          </a:r>
        </a:p>
        <a:p>
          <a:pPr marL="0" lvl="0" indent="0" algn="ctr" defTabSz="755650">
            <a:lnSpc>
              <a:spcPct val="90000"/>
            </a:lnSpc>
            <a:spcBef>
              <a:spcPct val="0"/>
            </a:spcBef>
            <a:spcAft>
              <a:spcPct val="35000"/>
            </a:spcAft>
            <a:buNone/>
          </a:pPr>
          <a:r>
            <a:rPr lang="de-DE" sz="1700" b="1" kern="1200"/>
            <a:t>Finalisieren und Publizieren</a:t>
          </a:r>
          <a:endParaRPr lang="de-CH" sz="1700" b="1" kern="1200"/>
        </a:p>
      </dsp:txBody>
      <dsp:txXfrm>
        <a:off x="4568154" y="922027"/>
        <a:ext cx="1556806" cy="1000259"/>
      </dsp:txXfrm>
    </dsp:sp>
    <dsp:sp modelId="{A63409AB-C10E-4A37-B2E8-2D6D8DA773B7}">
      <dsp:nvSpPr>
        <dsp:cNvPr id="0" name=""/>
        <dsp:cNvSpPr/>
      </dsp:nvSpPr>
      <dsp:spPr>
        <a:xfrm>
          <a:off x="6317985" y="1221395"/>
          <a:ext cx="343237" cy="40152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de-CH" sz="1400" kern="1200"/>
        </a:p>
      </dsp:txBody>
      <dsp:txXfrm>
        <a:off x="6317985" y="1301700"/>
        <a:ext cx="240266" cy="240913"/>
      </dsp:txXfrm>
    </dsp:sp>
    <dsp:sp modelId="{F44F9D0E-8393-4EB3-8369-A823D4ADDFF9}">
      <dsp:nvSpPr>
        <dsp:cNvPr id="0" name=""/>
        <dsp:cNvSpPr/>
      </dsp:nvSpPr>
      <dsp:spPr>
        <a:xfrm>
          <a:off x="6803700" y="890907"/>
          <a:ext cx="1619046" cy="10624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DE" sz="1700" b="1" kern="1200"/>
            <a:t>Bis 2031</a:t>
          </a:r>
        </a:p>
        <a:p>
          <a:pPr marL="0" lvl="0" indent="0" algn="ctr" defTabSz="755650">
            <a:lnSpc>
              <a:spcPct val="90000"/>
            </a:lnSpc>
            <a:spcBef>
              <a:spcPct val="0"/>
            </a:spcBef>
            <a:spcAft>
              <a:spcPct val="35000"/>
            </a:spcAft>
            <a:buNone/>
          </a:pPr>
          <a:r>
            <a:rPr lang="de-DE" sz="1700" b="1" kern="1200"/>
            <a:t>Umsetzen</a:t>
          </a:r>
          <a:endParaRPr lang="de-CH" sz="1700" b="1" kern="1200"/>
        </a:p>
      </dsp:txBody>
      <dsp:txXfrm>
        <a:off x="6834820" y="922027"/>
        <a:ext cx="1556806" cy="1000259"/>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476672" y="229395"/>
            <a:ext cx="4320480" cy="310159"/>
          </a:xfrm>
          <a:prstGeom prst="rect">
            <a:avLst/>
          </a:prstGeom>
        </p:spPr>
        <p:txBody>
          <a:bodyPr vert="horz" lIns="0" tIns="0" rIns="0" bIns="0" rtlCol="0"/>
          <a:lstStyle>
            <a:lvl1pPr algn="l">
              <a:defRPr sz="1200"/>
            </a:lvl1pPr>
          </a:lstStyle>
          <a:p>
            <a:r>
              <a:rPr lang="de-CH" sz="900"/>
              <a:t>Kopfzeilentext</a:t>
            </a:r>
          </a:p>
        </p:txBody>
      </p:sp>
      <p:sp>
        <p:nvSpPr>
          <p:cNvPr id="3" name="Datumsplatzhalter 2"/>
          <p:cNvSpPr>
            <a:spLocks noGrp="1"/>
          </p:cNvSpPr>
          <p:nvPr>
            <p:ph type="dt" sz="quarter" idx="1"/>
          </p:nvPr>
        </p:nvSpPr>
        <p:spPr>
          <a:xfrm>
            <a:off x="5137720" y="229395"/>
            <a:ext cx="1243608" cy="310159"/>
          </a:xfrm>
          <a:prstGeom prst="rect">
            <a:avLst/>
          </a:prstGeom>
        </p:spPr>
        <p:txBody>
          <a:bodyPr vert="horz" lIns="0" tIns="0" rIns="0" bIns="0" rtlCol="0"/>
          <a:lstStyle>
            <a:lvl1pPr algn="r">
              <a:defRPr sz="1200"/>
            </a:lvl1pPr>
          </a:lstStyle>
          <a:p>
            <a:fld id="{EEC665CA-D682-48EC-95D2-126FD6449D65}" type="datetime1">
              <a:rPr lang="de-CH" sz="900" smtClean="0"/>
              <a:t>16.12.2025</a:t>
            </a:fld>
            <a:endParaRPr lang="de-CH" sz="900"/>
          </a:p>
        </p:txBody>
      </p:sp>
      <p:sp>
        <p:nvSpPr>
          <p:cNvPr id="4" name="Fußzeilenplatzhalter 3"/>
          <p:cNvSpPr>
            <a:spLocks noGrp="1"/>
          </p:cNvSpPr>
          <p:nvPr>
            <p:ph type="ftr" sz="quarter" idx="2"/>
          </p:nvPr>
        </p:nvSpPr>
        <p:spPr>
          <a:xfrm>
            <a:off x="476672" y="8489144"/>
            <a:ext cx="4320480" cy="331331"/>
          </a:xfrm>
          <a:prstGeom prst="rect">
            <a:avLst/>
          </a:prstGeom>
        </p:spPr>
        <p:txBody>
          <a:bodyPr vert="horz" lIns="0" tIns="0" rIns="0" bIns="0" rtlCol="0" anchor="b"/>
          <a:lstStyle>
            <a:lvl1pPr algn="l">
              <a:defRPr sz="1200"/>
            </a:lvl1pPr>
          </a:lstStyle>
          <a:p>
            <a:r>
              <a:rPr lang="de-CH" sz="900"/>
              <a:t>Fusszeilentext</a:t>
            </a:r>
          </a:p>
        </p:txBody>
      </p:sp>
      <p:sp>
        <p:nvSpPr>
          <p:cNvPr id="5" name="Foliennummernplatzhalter 4"/>
          <p:cNvSpPr>
            <a:spLocks noGrp="1"/>
          </p:cNvSpPr>
          <p:nvPr>
            <p:ph type="sldNum" sz="quarter" idx="3"/>
          </p:nvPr>
        </p:nvSpPr>
        <p:spPr>
          <a:xfrm>
            <a:off x="5137720" y="8489146"/>
            <a:ext cx="1243608" cy="331329"/>
          </a:xfrm>
          <a:prstGeom prst="rect">
            <a:avLst/>
          </a:prstGeom>
        </p:spPr>
        <p:txBody>
          <a:bodyPr vert="horz" lIns="0" tIns="0" rIns="0" bIns="0" rtlCol="0" anchor="b"/>
          <a:lstStyle>
            <a:lvl1pPr algn="r">
              <a:defRPr sz="1200"/>
            </a:lvl1pPr>
          </a:lstStyle>
          <a:p>
            <a:fld id="{2CEDAA2C-602C-494B-9BFF-F0D7FF14E319}" type="slidenum">
              <a:rPr lang="de-CH" sz="900" smtClean="0"/>
              <a:t>‹Nr.›</a:t>
            </a:fld>
            <a:endParaRPr lang="de-CH" sz="900"/>
          </a:p>
        </p:txBody>
      </p:sp>
    </p:spTree>
    <p:extLst>
      <p:ext uri="{BB962C8B-B14F-4D97-AF65-F5344CB8AC3E}">
        <p14:creationId xmlns:p14="http://schemas.microsoft.com/office/powerpoint/2010/main" val="162500267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Folienbildplatzhalter 11"/>
          <p:cNvSpPr>
            <a:spLocks noGrp="1" noRot="1" noChangeAspect="1"/>
          </p:cNvSpPr>
          <p:nvPr>
            <p:ph type="sldImg" idx="2"/>
          </p:nvPr>
        </p:nvSpPr>
        <p:spPr>
          <a:xfrm>
            <a:off x="1460500" y="900113"/>
            <a:ext cx="4168775" cy="3127375"/>
          </a:xfrm>
          <a:prstGeom prst="rect">
            <a:avLst/>
          </a:prstGeom>
          <a:noFill/>
          <a:ln w="3175">
            <a:solidFill>
              <a:prstClr val="black"/>
            </a:solidFill>
          </a:ln>
        </p:spPr>
        <p:txBody>
          <a:bodyPr vert="horz" lIns="91440" tIns="45720" rIns="91440" bIns="45720" rtlCol="0" anchor="ctr"/>
          <a:lstStyle/>
          <a:p>
            <a:endParaRPr lang="de-CH"/>
          </a:p>
        </p:txBody>
      </p:sp>
      <p:sp>
        <p:nvSpPr>
          <p:cNvPr id="14" name="Fußzeilenplatzhalter 13"/>
          <p:cNvSpPr>
            <a:spLocks noGrp="1"/>
          </p:cNvSpPr>
          <p:nvPr>
            <p:ph type="ftr" sz="quarter" idx="4"/>
          </p:nvPr>
        </p:nvSpPr>
        <p:spPr>
          <a:xfrm>
            <a:off x="775244" y="8712000"/>
            <a:ext cx="2230428" cy="179512"/>
          </a:xfrm>
          <a:prstGeom prst="rect">
            <a:avLst/>
          </a:prstGeom>
        </p:spPr>
        <p:txBody>
          <a:bodyPr vert="horz" lIns="0" tIns="0" rIns="0" bIns="0" rtlCol="0" anchor="t"/>
          <a:lstStyle>
            <a:lvl1pPr algn="l">
              <a:defRPr sz="900"/>
            </a:lvl1pPr>
          </a:lstStyle>
          <a:p>
            <a:r>
              <a:rPr lang="de-CH"/>
              <a:t>Fusszeilentext</a:t>
            </a:r>
          </a:p>
        </p:txBody>
      </p:sp>
      <p:sp>
        <p:nvSpPr>
          <p:cNvPr id="15" name="Foliennummernplatzhalter 14"/>
          <p:cNvSpPr>
            <a:spLocks noGrp="1"/>
          </p:cNvSpPr>
          <p:nvPr>
            <p:ph type="sldNum" sz="quarter" idx="5"/>
          </p:nvPr>
        </p:nvSpPr>
        <p:spPr>
          <a:xfrm>
            <a:off x="5462663" y="8712000"/>
            <a:ext cx="871173" cy="179512"/>
          </a:xfrm>
          <a:prstGeom prst="rect">
            <a:avLst/>
          </a:prstGeom>
        </p:spPr>
        <p:txBody>
          <a:bodyPr vert="horz" lIns="0" tIns="0" rIns="0" bIns="0" rtlCol="0" anchor="t"/>
          <a:lstStyle>
            <a:lvl1pPr algn="r">
              <a:defRPr sz="900"/>
            </a:lvl1pPr>
          </a:lstStyle>
          <a:p>
            <a:fld id="{83C81C81-E364-4366-A610-2DB15FF98538}" type="slidenum">
              <a:rPr lang="de-CH" smtClean="0"/>
              <a:pPr/>
              <a:t>‹Nr.›</a:t>
            </a:fld>
            <a:endParaRPr lang="de-CH"/>
          </a:p>
        </p:txBody>
      </p:sp>
      <p:sp>
        <p:nvSpPr>
          <p:cNvPr id="16" name="Notizenplatzhalter 15"/>
          <p:cNvSpPr>
            <a:spLocks noGrp="1"/>
          </p:cNvSpPr>
          <p:nvPr>
            <p:ph type="body" sz="quarter" idx="3"/>
          </p:nvPr>
        </p:nvSpPr>
        <p:spPr>
          <a:xfrm>
            <a:off x="773424" y="4283968"/>
            <a:ext cx="5560412" cy="4248472"/>
          </a:xfrm>
          <a:prstGeom prst="rect">
            <a:avLst/>
          </a:prstGeom>
        </p:spPr>
        <p:txBody>
          <a:bodyPr vert="horz" lIns="0" tIns="0" rIns="0" bIns="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17" name="Datumsplatzhalter 16"/>
          <p:cNvSpPr>
            <a:spLocks noGrp="1"/>
          </p:cNvSpPr>
          <p:nvPr>
            <p:ph type="dt" idx="1"/>
          </p:nvPr>
        </p:nvSpPr>
        <p:spPr>
          <a:xfrm>
            <a:off x="4229809" y="425838"/>
            <a:ext cx="2095308" cy="185722"/>
          </a:xfrm>
          <a:prstGeom prst="rect">
            <a:avLst/>
          </a:prstGeom>
        </p:spPr>
        <p:txBody>
          <a:bodyPr vert="horz" lIns="0" tIns="0" rIns="0" bIns="0" rtlCol="0"/>
          <a:lstStyle>
            <a:lvl1pPr algn="r">
              <a:defRPr sz="900"/>
            </a:lvl1pPr>
          </a:lstStyle>
          <a:p>
            <a:fld id="{A17AAF7D-4283-4014-80F4-26E915FEACF8}" type="datetime1">
              <a:rPr lang="de-CH" smtClean="0"/>
              <a:t>16.12.2025</a:t>
            </a:fld>
            <a:endParaRPr lang="de-CH"/>
          </a:p>
        </p:txBody>
      </p:sp>
      <p:sp>
        <p:nvSpPr>
          <p:cNvPr id="18" name="Kopfzeilenplatzhalter 17"/>
          <p:cNvSpPr>
            <a:spLocks noGrp="1"/>
          </p:cNvSpPr>
          <p:nvPr>
            <p:ph type="hdr" sz="quarter"/>
          </p:nvPr>
        </p:nvSpPr>
        <p:spPr>
          <a:xfrm>
            <a:off x="764704" y="432000"/>
            <a:ext cx="3249080" cy="179560"/>
          </a:xfrm>
          <a:prstGeom prst="rect">
            <a:avLst/>
          </a:prstGeom>
        </p:spPr>
        <p:txBody>
          <a:bodyPr vert="horz" lIns="0" tIns="0" rIns="0" bIns="0" rtlCol="0"/>
          <a:lstStyle>
            <a:lvl1pPr algn="l">
              <a:defRPr sz="900"/>
            </a:lvl1pPr>
          </a:lstStyle>
          <a:p>
            <a:r>
              <a:rPr lang="de-CH"/>
              <a:t>Kopfzeilentext</a:t>
            </a:r>
          </a:p>
        </p:txBody>
      </p:sp>
    </p:spTree>
    <p:extLst>
      <p:ext uri="{BB962C8B-B14F-4D97-AF65-F5344CB8AC3E}">
        <p14:creationId xmlns:p14="http://schemas.microsoft.com/office/powerpoint/2010/main" val="311709705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spcAft>
        <a:spcPts val="600"/>
      </a:spcAft>
      <a:defRPr sz="1100" kern="1200">
        <a:solidFill>
          <a:schemeClr val="tx1"/>
        </a:solidFill>
        <a:latin typeface="+mn-lt"/>
        <a:ea typeface="+mn-ea"/>
        <a:cs typeface="+mn-cs"/>
      </a:defRPr>
    </a:lvl1pPr>
    <a:lvl2pPr marL="177800" indent="-177800" algn="l" defTabSz="914400" rtl="0" eaLnBrk="1" latinLnBrk="0" hangingPunct="1">
      <a:spcAft>
        <a:spcPts val="600"/>
      </a:spcAft>
      <a:buFont typeface="Arial" panose="020B0604020202020204" pitchFamily="34" charset="0"/>
      <a:buChar char="‒"/>
      <a:defRPr sz="1100" kern="1200">
        <a:solidFill>
          <a:schemeClr val="tx1"/>
        </a:solidFill>
        <a:latin typeface="+mn-lt"/>
        <a:ea typeface="+mn-ea"/>
        <a:cs typeface="+mn-cs"/>
      </a:defRPr>
    </a:lvl2pPr>
    <a:lvl3pPr marL="357188" indent="-179388" algn="l" defTabSz="914400" rtl="0" eaLnBrk="1" latinLnBrk="0" hangingPunct="1">
      <a:spcAft>
        <a:spcPts val="600"/>
      </a:spcAft>
      <a:buFont typeface="Arial" panose="020B0604020202020204" pitchFamily="34" charset="0"/>
      <a:buChar char="‒"/>
      <a:defRPr sz="1100" kern="1200">
        <a:solidFill>
          <a:schemeClr val="tx1"/>
        </a:solidFill>
        <a:latin typeface="+mn-lt"/>
        <a:ea typeface="+mn-ea"/>
        <a:cs typeface="+mn-cs"/>
      </a:defRPr>
    </a:lvl3pPr>
    <a:lvl4pPr marL="534988" indent="-177800" algn="l" defTabSz="914400" rtl="0" eaLnBrk="1" latinLnBrk="0" hangingPunct="1">
      <a:spcAft>
        <a:spcPts val="600"/>
      </a:spcAft>
      <a:buFont typeface="Arial" panose="020B0604020202020204" pitchFamily="34" charset="0"/>
      <a:buChar char="‒"/>
      <a:defRPr sz="1100" kern="1200">
        <a:solidFill>
          <a:schemeClr val="tx1"/>
        </a:solidFill>
        <a:latin typeface="+mn-lt"/>
        <a:ea typeface="+mn-ea"/>
        <a:cs typeface="+mn-cs"/>
      </a:defRPr>
    </a:lvl4pPr>
    <a:lvl5pPr marL="720725" indent="-185738" algn="l" defTabSz="914400" rtl="0" eaLnBrk="1" latinLnBrk="0" hangingPunct="1">
      <a:spcAft>
        <a:spcPts val="600"/>
      </a:spcAft>
      <a:buFont typeface="Arial" panose="020B0604020202020204" pitchFamily="34" charset="0"/>
      <a:buChar char="‒"/>
      <a:defRPr sz="11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CN &amp; RL: </a:t>
            </a:r>
            <a:r>
              <a:rPr lang="de-DE" err="1"/>
              <a:t>Begrüssung</a:t>
            </a:r>
            <a:r>
              <a:rPr lang="de-DE"/>
              <a:t>, willkommen </a:t>
            </a:r>
            <a:r>
              <a:rPr lang="de-DE" err="1"/>
              <a:t>heissen</a:t>
            </a:r>
            <a:endParaRPr lang="de-DE"/>
          </a:p>
          <a:p>
            <a:pPr marL="171450" indent="-171450">
              <a:buFontTx/>
              <a:buChar char="-"/>
            </a:pPr>
            <a:r>
              <a:rPr lang="de-DE"/>
              <a:t>Du-Kultur erwähnen</a:t>
            </a:r>
          </a:p>
          <a:p>
            <a:pPr marL="171450" indent="-171450">
              <a:buFontTx/>
              <a:buChar char="-"/>
            </a:pPr>
            <a:r>
              <a:rPr lang="de-DE"/>
              <a:t>Schweizerdeutsch für alle ok?</a:t>
            </a:r>
          </a:p>
          <a:p>
            <a:pPr marL="171450" indent="-171450">
              <a:buFontTx/>
              <a:buChar char="-"/>
            </a:pPr>
            <a:r>
              <a:rPr lang="de-DE"/>
              <a:t>Wichtige Akteure, mit denen wir zusammenarbeiten, Engagement zentral. </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1</a:t>
            </a:fld>
            <a:endParaRPr lang="de-CH"/>
          </a:p>
        </p:txBody>
      </p:sp>
    </p:spTree>
    <p:extLst>
      <p:ext uri="{BB962C8B-B14F-4D97-AF65-F5344CB8AC3E}">
        <p14:creationId xmlns:p14="http://schemas.microsoft.com/office/powerpoint/2010/main" val="287132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CN/RL</a:t>
            </a:r>
          </a:p>
        </p:txBody>
      </p:sp>
      <p:sp>
        <p:nvSpPr>
          <p:cNvPr id="4" name="Foliennummernplatzhalter 3"/>
          <p:cNvSpPr>
            <a:spLocks noGrp="1"/>
          </p:cNvSpPr>
          <p:nvPr>
            <p:ph type="sldNum" sz="quarter" idx="5"/>
          </p:nvPr>
        </p:nvSpPr>
        <p:spPr/>
        <p:txBody>
          <a:bodyPr/>
          <a:lstStyle/>
          <a:p>
            <a:fld id="{83C81C81-E364-4366-A610-2DB15FF98538}" type="slidenum">
              <a:rPr lang="de-CH" smtClean="0"/>
              <a:pPr/>
              <a:t>2</a:t>
            </a:fld>
            <a:endParaRPr lang="de-CH"/>
          </a:p>
        </p:txBody>
      </p:sp>
    </p:spTree>
    <p:extLst>
      <p:ext uri="{BB962C8B-B14F-4D97-AF65-F5344CB8AC3E}">
        <p14:creationId xmlns:p14="http://schemas.microsoft.com/office/powerpoint/2010/main" val="31769257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Überleitung CN +</a:t>
            </a:r>
          </a:p>
          <a:p>
            <a:r>
              <a:rPr lang="de-DE"/>
              <a:t>Alle stellen sich selbst kurz vor mit Name &amp; Funktion beim Park</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3</a:t>
            </a:fld>
            <a:endParaRPr lang="de-CH"/>
          </a:p>
        </p:txBody>
      </p:sp>
    </p:spTree>
    <p:extLst>
      <p:ext uri="{BB962C8B-B14F-4D97-AF65-F5344CB8AC3E}">
        <p14:creationId xmlns:p14="http://schemas.microsoft.com/office/powerpoint/2010/main" val="3330844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 + Erklären Handnotiz</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4</a:t>
            </a:fld>
            <a:endParaRPr lang="de-CH"/>
          </a:p>
        </p:txBody>
      </p:sp>
    </p:spTree>
    <p:extLst>
      <p:ext uri="{BB962C8B-B14F-4D97-AF65-F5344CB8AC3E}">
        <p14:creationId xmlns:p14="http://schemas.microsoft.com/office/powerpoint/2010/main" val="16088881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MF: Vorstellungsrunde mal anders. Wir tragen alle ein  Namensschild – dennoch möchten wir die Vielfältigkeit der anwesenden Personen aufzeigen. </a:t>
            </a:r>
            <a:r>
              <a:rPr lang="de-DE" err="1"/>
              <a:t>DAher</a:t>
            </a:r>
            <a:r>
              <a:rPr lang="de-DE"/>
              <a:t> bitten wir nun alle Personen aufzustehen, welche im Park Veranstaltungen und Events anbieten:   </a:t>
            </a:r>
            <a:endParaRPr lang="de-CH"/>
          </a:p>
          <a:p>
            <a:r>
              <a:rPr lang="de-DE"/>
              <a:t>.. weitere Fragen stellen  </a:t>
            </a:r>
          </a:p>
          <a:p>
            <a:endParaRPr lang="de-DE"/>
          </a:p>
          <a:p>
            <a:r>
              <a:rPr lang="de"/>
              <a:t>Übernachtungsplätze anbietet</a:t>
            </a:r>
            <a:endParaRPr lang="de-DE"/>
          </a:p>
          <a:p>
            <a:r>
              <a:rPr lang="de"/>
              <a:t> </a:t>
            </a:r>
            <a:endParaRPr lang="de-DE"/>
          </a:p>
          <a:p>
            <a:r>
              <a:rPr lang="de"/>
              <a:t>seinen Betrieb / Verein im Fricktal hat (oberes und unteres)</a:t>
            </a:r>
            <a:endParaRPr lang="de-DE"/>
          </a:p>
          <a:p>
            <a:r>
              <a:rPr lang="de"/>
              <a:t> </a:t>
            </a:r>
            <a:endParaRPr lang="de-DE"/>
          </a:p>
          <a:p>
            <a:r>
              <a:rPr lang="de"/>
              <a:t>seinen Betrieb / Verein in einer anderen Parkregion hat</a:t>
            </a:r>
            <a:endParaRPr lang="de-DE"/>
          </a:p>
          <a:p>
            <a:r>
              <a:rPr lang="de"/>
              <a:t> </a:t>
            </a:r>
            <a:endParaRPr lang="de-DE"/>
          </a:p>
          <a:p>
            <a:r>
              <a:rPr lang="de"/>
              <a:t>seit mehr als 5 Jahren mit dem Park zusammenarbeitet</a:t>
            </a:r>
            <a:endParaRPr lang="de-DE"/>
          </a:p>
          <a:p>
            <a:r>
              <a:rPr lang="de"/>
              <a:t> </a:t>
            </a:r>
            <a:endParaRPr lang="de-DE"/>
          </a:p>
          <a:p>
            <a:r>
              <a:rPr lang="de"/>
              <a:t>langsam genug hat vom vielen Aufstehen</a:t>
            </a:r>
            <a:endParaRPr lang="de-DE"/>
          </a:p>
          <a:p>
            <a:r>
              <a:rPr lang="de"/>
              <a:t> </a:t>
            </a:r>
            <a:endParaRPr lang="de-DE"/>
          </a:p>
          <a:p>
            <a:r>
              <a:rPr lang="de"/>
              <a:t>bisher noch nicht aufgestanden ist</a:t>
            </a:r>
            <a:endParaRPr lang="de-DE"/>
          </a:p>
          <a:p>
            <a:r>
              <a:rPr lang="de"/>
              <a:t> </a:t>
            </a:r>
            <a:endParaRPr lang="de-DE"/>
          </a:p>
          <a:p>
            <a:r>
              <a:rPr lang="de"/>
              <a:t>So sehen wir die Vielfältigkeit der Anwesenden Personen von heute</a:t>
            </a:r>
            <a:endParaRPr lang="de-DE"/>
          </a:p>
          <a:p>
            <a:r>
              <a:rPr lang="de-DE"/>
              <a:t> </a:t>
            </a:r>
            <a:endParaRPr lang="de-DE">
              <a:ea typeface="Calibri"/>
              <a:cs typeface="Calibri"/>
            </a:endParaRPr>
          </a:p>
        </p:txBody>
      </p:sp>
      <p:sp>
        <p:nvSpPr>
          <p:cNvPr id="4" name="Foliennummernplatzhalter 3"/>
          <p:cNvSpPr>
            <a:spLocks noGrp="1"/>
          </p:cNvSpPr>
          <p:nvPr>
            <p:ph type="sldNum" sz="quarter" idx="5"/>
          </p:nvPr>
        </p:nvSpPr>
        <p:spPr/>
        <p:txBody>
          <a:bodyPr/>
          <a:lstStyle/>
          <a:p>
            <a:fld id="{83C81C81-E364-4366-A610-2DB15FF98538}" type="slidenum">
              <a:rPr lang="de-CH" smtClean="0"/>
              <a:pPr/>
              <a:t>5</a:t>
            </a:fld>
            <a:endParaRPr lang="de-CH"/>
          </a:p>
        </p:txBody>
      </p:sp>
    </p:spTree>
    <p:extLst>
      <p:ext uri="{BB962C8B-B14F-4D97-AF65-F5344CB8AC3E}">
        <p14:creationId xmlns:p14="http://schemas.microsoft.com/office/powerpoint/2010/main" val="4106394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0" i="0">
                <a:solidFill>
                  <a:srgbClr val="000000"/>
                </a:solidFill>
                <a:effectLst/>
                <a:latin typeface="Unit Offc W01 Regular"/>
              </a:rPr>
              <a:t>CN</a:t>
            </a:r>
          </a:p>
          <a:p>
            <a:r>
              <a:rPr lang="de-DE" b="0" i="0">
                <a:solidFill>
                  <a:srgbClr val="000000"/>
                </a:solidFill>
                <a:effectLst/>
                <a:latin typeface="Unit Offc W01 Regular"/>
              </a:rPr>
              <a:t>Der Jurapark Aargau ist ein Regionaler Naturpark von nationaler Bedeutung.</a:t>
            </a:r>
          </a:p>
          <a:p>
            <a:r>
              <a:rPr lang="de-DE" b="0" i="0">
                <a:solidFill>
                  <a:srgbClr val="000000"/>
                </a:solidFill>
                <a:effectLst/>
                <a:latin typeface="Unit Offc W01 Regular"/>
              </a:rPr>
              <a:t>Seit 2012</a:t>
            </a:r>
          </a:p>
          <a:p>
            <a:r>
              <a:rPr lang="de-DE" b="0" i="0">
                <a:solidFill>
                  <a:srgbClr val="000000"/>
                </a:solidFill>
                <a:effectLst/>
                <a:latin typeface="Unit Offc W01 Regular"/>
              </a:rPr>
              <a:t>Er gehört mit 19 anderen Pärken zum Netzwerk Schweizer Pärke. </a:t>
            </a:r>
          </a:p>
          <a:p>
            <a:r>
              <a:rPr lang="de-DE" b="0" i="0">
                <a:solidFill>
                  <a:srgbClr val="000000"/>
                </a:solidFill>
                <a:effectLst/>
                <a:latin typeface="Unit Offc W01 Regular"/>
              </a:rPr>
              <a:t>Label wird vom Bund vergeben (BAFU)</a:t>
            </a:r>
          </a:p>
          <a:p>
            <a:endParaRPr lang="de-DE" b="0" i="0">
              <a:solidFill>
                <a:srgbClr val="000000"/>
              </a:solidFill>
              <a:effectLst/>
              <a:latin typeface="Unit Offc W01 Regular"/>
            </a:endParaRPr>
          </a:p>
          <a:p>
            <a:r>
              <a:rPr lang="de-DE" b="0" i="0">
                <a:solidFill>
                  <a:srgbClr val="FFFFFF"/>
                </a:solidFill>
                <a:effectLst/>
                <a:latin typeface="PT Serif" panose="020A0603040505020204" pitchFamily="18" charset="0"/>
              </a:rPr>
              <a:t>Die Schweizer Pärke sind </a:t>
            </a:r>
            <a:r>
              <a:rPr lang="de-DE" b="0" i="0" err="1">
                <a:solidFill>
                  <a:srgbClr val="FFFFFF"/>
                </a:solidFill>
                <a:effectLst/>
                <a:latin typeface="PT Serif" panose="020A0603040505020204" pitchFamily="18" charset="0"/>
              </a:rPr>
              <a:t>aussergewöhnliche</a:t>
            </a:r>
            <a:r>
              <a:rPr lang="de-DE" b="0" i="0">
                <a:solidFill>
                  <a:srgbClr val="FFFFFF"/>
                </a:solidFill>
                <a:effectLst/>
                <a:latin typeface="PT Serif" panose="020A0603040505020204" pitchFamily="18" charset="0"/>
              </a:rPr>
              <a:t> Regionen, in denen sich die Menschen für ihre Landschaft und Natur, ihre Kultur und Sprachen sowie eine nachhaltige regionale Wirtschaft engagieren. </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6</a:t>
            </a:fld>
            <a:endParaRPr lang="de-CH"/>
          </a:p>
        </p:txBody>
      </p:sp>
    </p:spTree>
    <p:extLst>
      <p:ext uri="{BB962C8B-B14F-4D97-AF65-F5344CB8AC3E}">
        <p14:creationId xmlns:p14="http://schemas.microsoft.com/office/powerpoint/2010/main" val="33201937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CN</a:t>
            </a:r>
          </a:p>
          <a:p>
            <a:r>
              <a:rPr lang="de-DE"/>
              <a:t>300 Quadratkilometer</a:t>
            </a:r>
          </a:p>
          <a:p>
            <a:r>
              <a:rPr lang="de-DE"/>
              <a:t>58 000 Einwohner/innen</a:t>
            </a:r>
          </a:p>
          <a:p>
            <a:r>
              <a:rPr lang="de-DE"/>
              <a:t>31 Gemeinden</a:t>
            </a:r>
          </a:p>
          <a:p>
            <a:r>
              <a:rPr lang="de-DE"/>
              <a:t>Wovon 20 ISOS</a:t>
            </a:r>
          </a:p>
          <a:p>
            <a:r>
              <a:rPr lang="de-DE"/>
              <a:t>Auengebiete und Landschaften von nationaler Bedeutung</a:t>
            </a:r>
          </a:p>
          <a:p>
            <a:r>
              <a:rPr lang="de-DE"/>
              <a:t>408 prioritäre Arten (Flora, Fauna); Orchideen, Enziane, Fledermäuse, Wiesel</a:t>
            </a:r>
          </a:p>
          <a:p>
            <a:r>
              <a:rPr lang="de-DE"/>
              <a:t>Wertvolle Lebensräume lichte Föhrenwälder, Trockenwiesen v. nationaler Bedeutung</a:t>
            </a:r>
          </a:p>
          <a:p>
            <a:r>
              <a:rPr lang="de-DE"/>
              <a:t>Reiche Kultur und Traditionen </a:t>
            </a:r>
          </a:p>
          <a:p>
            <a:r>
              <a:rPr lang="de-DE"/>
              <a:t>Stark landwirtschaftlich geprägt, hoher Anteil an Wald und Landwirtschaftsflächen</a:t>
            </a:r>
          </a:p>
          <a:p>
            <a:r>
              <a:rPr lang="de-DE"/>
              <a:t>Viele aktive Akteure, mit denen wir zusammenarbeiten </a:t>
            </a:r>
          </a:p>
          <a:p>
            <a:endParaRPr lang="de-DE"/>
          </a:p>
        </p:txBody>
      </p:sp>
      <p:sp>
        <p:nvSpPr>
          <p:cNvPr id="4" name="Foliennummernplatzhalter 3"/>
          <p:cNvSpPr>
            <a:spLocks noGrp="1"/>
          </p:cNvSpPr>
          <p:nvPr>
            <p:ph type="sldNum" sz="quarter" idx="5"/>
          </p:nvPr>
        </p:nvSpPr>
        <p:spPr/>
        <p:txBody>
          <a:bodyPr/>
          <a:lstStyle/>
          <a:p>
            <a:fld id="{83C81C81-E364-4366-A610-2DB15FF98538}" type="slidenum">
              <a:rPr lang="de-CH" smtClean="0"/>
              <a:pPr/>
              <a:t>7</a:t>
            </a:fld>
            <a:endParaRPr lang="de-CH"/>
          </a:p>
        </p:txBody>
      </p:sp>
    </p:spTree>
    <p:extLst>
      <p:ext uri="{BB962C8B-B14F-4D97-AF65-F5344CB8AC3E}">
        <p14:creationId xmlns:p14="http://schemas.microsoft.com/office/powerpoint/2010/main" val="39874041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a:spcAft>
                <a:spcPts val="1125"/>
              </a:spcAft>
            </a:pPr>
            <a:r>
              <a:rPr lang="de-DE" b="0" i="0">
                <a:solidFill>
                  <a:srgbClr val="000000"/>
                </a:solidFill>
                <a:effectLst/>
                <a:latin typeface="Unit Offc W01 Regular"/>
              </a:rPr>
              <a:t>CN </a:t>
            </a:r>
          </a:p>
          <a:p>
            <a:pPr algn="l">
              <a:spcAft>
                <a:spcPts val="1125"/>
              </a:spcAft>
            </a:pPr>
            <a:r>
              <a:rPr lang="de-DE" b="0" i="0">
                <a:solidFill>
                  <a:srgbClr val="000000"/>
                </a:solidFill>
                <a:effectLst/>
                <a:latin typeface="Unit Offc W01 Regular"/>
              </a:rPr>
              <a:t>Der Jurapark Aargau ist als Verein organisiert. </a:t>
            </a:r>
          </a:p>
          <a:p>
            <a:pPr algn="l">
              <a:spcAft>
                <a:spcPts val="1125"/>
              </a:spcAft>
            </a:pPr>
            <a:r>
              <a:rPr lang="de-DE" b="0" i="0">
                <a:solidFill>
                  <a:srgbClr val="000000"/>
                </a:solidFill>
                <a:effectLst/>
                <a:latin typeface="Unit Offc W01 Regular"/>
              </a:rPr>
              <a:t>Vereinsmitglieder sind die Parkgemeinden, die Partnergemeinden sowie Firmen, Organisationen und Einzelmitglieder. </a:t>
            </a:r>
          </a:p>
          <a:p>
            <a:pPr algn="l">
              <a:spcAft>
                <a:spcPts val="1125"/>
              </a:spcAft>
            </a:pPr>
            <a:r>
              <a:rPr lang="de-DE" b="0" i="0">
                <a:solidFill>
                  <a:srgbClr val="000000"/>
                </a:solidFill>
                <a:effectLst/>
                <a:latin typeface="Unit Offc W01 Regular"/>
              </a:rPr>
              <a:t>Strategische Leitung liegt beim Vorstand</a:t>
            </a:r>
          </a:p>
          <a:p>
            <a:pPr algn="l">
              <a:spcAft>
                <a:spcPts val="1125"/>
              </a:spcAft>
            </a:pPr>
            <a:r>
              <a:rPr lang="de-DE" b="0" i="0" err="1">
                <a:solidFill>
                  <a:srgbClr val="000000"/>
                </a:solidFill>
                <a:effectLst/>
                <a:latin typeface="Unit Offc W01 Regular"/>
              </a:rPr>
              <a:t>Tagesgeschäft</a:t>
            </a:r>
            <a:r>
              <a:rPr lang="de-DE" b="0" i="0">
                <a:solidFill>
                  <a:srgbClr val="000000"/>
                </a:solidFill>
                <a:effectLst/>
                <a:latin typeface="Unit Offc W01 Regular"/>
              </a:rPr>
              <a:t> wird vom Jurapark-Team auf der </a:t>
            </a:r>
            <a:r>
              <a:rPr lang="de-DE" b="0" i="0" err="1">
                <a:solidFill>
                  <a:srgbClr val="000000"/>
                </a:solidFill>
                <a:effectLst/>
                <a:latin typeface="Unit Offc W01 Regular"/>
              </a:rPr>
              <a:t>Geschäftsstelle</a:t>
            </a:r>
            <a:r>
              <a:rPr lang="de-DE" b="0" i="0">
                <a:solidFill>
                  <a:srgbClr val="000000"/>
                </a:solidFill>
                <a:effectLst/>
                <a:latin typeface="Unit Offc W01 Regular"/>
              </a:rPr>
              <a:t> (16 Mitarbeitende inkl. Praktikant) </a:t>
            </a:r>
            <a:r>
              <a:rPr lang="de-DE" b="0" i="0" err="1">
                <a:solidFill>
                  <a:srgbClr val="000000"/>
                </a:solidFill>
                <a:effectLst/>
                <a:latin typeface="Unit Offc W01 Regular"/>
              </a:rPr>
              <a:t>geführt</a:t>
            </a:r>
            <a:r>
              <a:rPr lang="de-DE" b="0" i="0">
                <a:solidFill>
                  <a:srgbClr val="000000"/>
                </a:solidFill>
                <a:effectLst/>
                <a:latin typeface="Unit Offc W01 Regular"/>
              </a:rPr>
              <a:t>.</a:t>
            </a:r>
          </a:p>
        </p:txBody>
      </p:sp>
      <p:sp>
        <p:nvSpPr>
          <p:cNvPr id="4" name="Foliennummernplatzhalter 3"/>
          <p:cNvSpPr>
            <a:spLocks noGrp="1"/>
          </p:cNvSpPr>
          <p:nvPr>
            <p:ph type="sldNum" sz="quarter" idx="5"/>
          </p:nvPr>
        </p:nvSpPr>
        <p:spPr/>
        <p:txBody>
          <a:bodyPr/>
          <a:lstStyle/>
          <a:p>
            <a:fld id="{83C81C81-E364-4366-A610-2DB15FF98538}" type="slidenum">
              <a:rPr lang="de-CH" smtClean="0"/>
              <a:pPr/>
              <a:t>8</a:t>
            </a:fld>
            <a:endParaRPr lang="de-CH"/>
          </a:p>
        </p:txBody>
      </p:sp>
    </p:spTree>
    <p:extLst>
      <p:ext uri="{BB962C8B-B14F-4D97-AF65-F5344CB8AC3E}">
        <p14:creationId xmlns:p14="http://schemas.microsoft.com/office/powerpoint/2010/main" val="3924614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CN</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9</a:t>
            </a:fld>
            <a:endParaRPr lang="de-CH"/>
          </a:p>
        </p:txBody>
      </p:sp>
    </p:spTree>
    <p:extLst>
      <p:ext uri="{BB962C8B-B14F-4D97-AF65-F5344CB8AC3E}">
        <p14:creationId xmlns:p14="http://schemas.microsoft.com/office/powerpoint/2010/main" val="37941080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CN</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10</a:t>
            </a:fld>
            <a:endParaRPr lang="de-CH"/>
          </a:p>
        </p:txBody>
      </p:sp>
    </p:spTree>
    <p:extLst>
      <p:ext uri="{BB962C8B-B14F-4D97-AF65-F5344CB8AC3E}">
        <p14:creationId xmlns:p14="http://schemas.microsoft.com/office/powerpoint/2010/main" val="13792242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CN</a:t>
            </a:r>
          </a:p>
          <a:p>
            <a:r>
              <a:rPr lang="de-DE"/>
              <a:t>Wir sind Regionaler Naturpark – aber auch Tourismusorganisation, weil es für viele Gemeinden in unserem Park sonst keine zuständige Organisation gibt. Wir nehmen diese Rolle wahr und möchten unser Parkgebiet touristisch vermarkten. Immer mit der Brille eines möglichst nachhaltigen und naturnahen Tourismus. Ähnliche Aufgaben nehmen auch andere Organisationen im und um den Park herum wahr, wie ihr hier auf der Karte sehen könnt. Aber eben nicht für das ganze Parkgebiet. </a:t>
            </a:r>
          </a:p>
          <a:p>
            <a:r>
              <a:rPr lang="de-DE"/>
              <a:t>Überleitung zu Andrea. </a:t>
            </a:r>
          </a:p>
          <a:p>
            <a:r>
              <a:rPr lang="de-DE"/>
              <a:t>Zielgruppe erklären: JPA ist für Gäste des Parks da – Einheimische wie auch Auswärtige aus der unmittelbaren Umgebung und der ganzen Schweiz. </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11</a:t>
            </a:fld>
            <a:endParaRPr lang="de-CH"/>
          </a:p>
        </p:txBody>
      </p:sp>
    </p:spTree>
    <p:extLst>
      <p:ext uri="{BB962C8B-B14F-4D97-AF65-F5344CB8AC3E}">
        <p14:creationId xmlns:p14="http://schemas.microsoft.com/office/powerpoint/2010/main" val="3170348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 Erklären, was wir machen usw. Noch konkreter gehen wir darauf dann im 3. Workshopteil ein. </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12</a:t>
            </a:fld>
            <a:endParaRPr lang="de-CH"/>
          </a:p>
        </p:txBody>
      </p:sp>
    </p:spTree>
    <p:extLst>
      <p:ext uri="{BB962C8B-B14F-4D97-AF65-F5344CB8AC3E}">
        <p14:creationId xmlns:p14="http://schemas.microsoft.com/office/powerpoint/2010/main" val="38472466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13</a:t>
            </a:fld>
            <a:endParaRPr lang="de-CH"/>
          </a:p>
        </p:txBody>
      </p:sp>
    </p:spTree>
    <p:extLst>
      <p:ext uri="{BB962C8B-B14F-4D97-AF65-F5344CB8AC3E}">
        <p14:creationId xmlns:p14="http://schemas.microsoft.com/office/powerpoint/2010/main" val="14410779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 </a:t>
            </a:r>
          </a:p>
          <a:p>
            <a:r>
              <a:rPr lang="de-DE"/>
              <a:t>Wir sind an der Erarbeitung einer Tourismusstrategie – um unsere Rolle und unsere Zielgruppe zu schärfen. Wir möchten in Zukunft auch die Zusammenarbeit mit euch stärken und eine gemeinsame Tourismus-Vision verfolgen. Deshalb sind wir heute hier und im Workshop werden wir an diesen Themen arbeiten. Danach nehmen wir eure Inputs zurück und finalisieren die Tourismusstrategie. </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14</a:t>
            </a:fld>
            <a:endParaRPr lang="de-CH"/>
          </a:p>
        </p:txBody>
      </p:sp>
    </p:spTree>
    <p:extLst>
      <p:ext uri="{BB962C8B-B14F-4D97-AF65-F5344CB8AC3E}">
        <p14:creationId xmlns:p14="http://schemas.microsoft.com/office/powerpoint/2010/main" val="5067771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DE" sz="1800" i="0" kern="100" dirty="0">
                <a:effectLst/>
                <a:latin typeface="Arial" panose="020B0604020202020204" pitchFamily="34" charset="0"/>
                <a:ea typeface="Aptos" panose="020B0004020202020204" pitchFamily="34" charset="0"/>
                <a:cs typeface="Times New Roman" panose="02020603050405020304" pitchFamily="18" charset="0"/>
              </a:rPr>
              <a:t>AS: Das Dach der Strategie ist die Vision – unser Traum für den Tourismus im Park. Hier haben wir etwas vorbereitet für heute und im Workshop 2 werden wir dann gemeinsam daran arbeiten. Gebe euch kurz Zeit, das zu lesen. </a:t>
            </a: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800" i="0" kern="100" dirty="0">
                <a:effectLst/>
                <a:highlight>
                  <a:srgbClr val="FFFF00"/>
                </a:highlight>
                <a:latin typeface="Arial" panose="020B0604020202020204" pitchFamily="34" charset="0"/>
                <a:ea typeface="Aptos" panose="020B0004020202020204" pitchFamily="34" charset="0"/>
                <a:cs typeface="Times New Roman" panose="02020603050405020304" pitchFamily="18" charset="0"/>
              </a:rPr>
              <a:t>wo die Begegnung mit Natur und Kultur im Vordergrund steht. </a:t>
            </a: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800" i="0" kern="100" dirty="0">
                <a:effectLst/>
                <a:highlight>
                  <a:srgbClr val="FFFF00"/>
                </a:highlight>
                <a:latin typeface="Arial" panose="020B0604020202020204" pitchFamily="34" charset="0"/>
                <a:ea typeface="Aptos" panose="020B0004020202020204" pitchFamily="34" charset="0"/>
                <a:cs typeface="Times New Roman" panose="02020603050405020304" pitchFamily="18" charset="0"/>
              </a:rPr>
              <a:t>Wirkungsziel ist nicht: Natur schützen. Geld verdienen und Zusammenhänge verstehen und wertschätzen. Geschichte und Kultur sind auch </a:t>
            </a:r>
            <a:r>
              <a:rPr lang="de-DE" sz="1800" i="0" kern="100">
                <a:effectLst/>
                <a:highlight>
                  <a:srgbClr val="FFFF00"/>
                </a:highlight>
                <a:latin typeface="Arial" panose="020B0604020202020204" pitchFamily="34" charset="0"/>
                <a:ea typeface="Aptos" panose="020B0004020202020204" pitchFamily="34" charset="0"/>
                <a:cs typeface="Times New Roman" panose="02020603050405020304" pitchFamily="18" charset="0"/>
              </a:rPr>
              <a:t>ein Teil davon. </a:t>
            </a:r>
            <a:endParaRPr lang="de-DE" sz="1800" i="0" kern="100" dirty="0">
              <a:effectLst/>
              <a:highlight>
                <a:srgbClr val="FFFF00"/>
              </a:highlight>
              <a:latin typeface="Arial" panose="020B0604020202020204" pitchFamily="34" charset="0"/>
              <a:ea typeface="Aptos" panose="020B0004020202020204" pitchFamily="34" charset="0"/>
              <a:cs typeface="Times New Roman" panose="02020603050405020304" pitchFamily="18" charset="0"/>
            </a:endParaRPr>
          </a:p>
        </p:txBody>
      </p:sp>
      <p:sp>
        <p:nvSpPr>
          <p:cNvPr id="4" name="Foliennummernplatzhalter 3"/>
          <p:cNvSpPr>
            <a:spLocks noGrp="1"/>
          </p:cNvSpPr>
          <p:nvPr>
            <p:ph type="sldNum" sz="quarter" idx="5"/>
          </p:nvPr>
        </p:nvSpPr>
        <p:spPr/>
        <p:txBody>
          <a:bodyPr/>
          <a:lstStyle/>
          <a:p>
            <a:fld id="{83C81C81-E364-4366-A610-2DB15FF98538}" type="slidenum">
              <a:rPr lang="de-CH" smtClean="0"/>
              <a:pPr/>
              <a:t>15</a:t>
            </a:fld>
            <a:endParaRPr lang="de-CH"/>
          </a:p>
        </p:txBody>
      </p:sp>
    </p:spTree>
    <p:extLst>
      <p:ext uri="{BB962C8B-B14F-4D97-AF65-F5344CB8AC3E}">
        <p14:creationId xmlns:p14="http://schemas.microsoft.com/office/powerpoint/2010/main" val="3498419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7DEE7-B992-5EF7-41A2-F6FAD174BF7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94008C2-1F79-1A2D-D027-8EA3E4D3F42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FED47E5-A968-1C92-E7C4-A8985C09525E}"/>
              </a:ext>
            </a:extLst>
          </p:cNvPr>
          <p:cNvSpPr>
            <a:spLocks noGrp="1"/>
          </p:cNvSpPr>
          <p:nvPr>
            <p:ph type="body" idx="1"/>
          </p:nvPr>
        </p:nvSpPr>
        <p:spPr/>
        <p:txBody>
          <a:bodyPr/>
          <a:lstStyle/>
          <a:p>
            <a:r>
              <a:rPr lang="de-DE"/>
              <a:t>AS: Im ersten Workshop geht es darum, dass wir euch und eure Leistungen besser kennenlernen. Dazu arbeiten wir mit Personas. Eine Persona ist ein beispielhafter Vertreter einer Zielgruppe. Anstelle von trockenen Stichworten gibt man der Zielgruppe ein Gesicht und einen Namen. Oft plakativ dafür so dass man sich die Person sehr gut vorstellen kann. Wir haben diese vier Personas erarbeitet als Vorbereitung und möchten heute mit diesen arbeiten. Für die Bilder haben wir Chat </a:t>
            </a:r>
            <a:r>
              <a:rPr lang="de-DE" err="1"/>
              <a:t>gpt</a:t>
            </a:r>
            <a:r>
              <a:rPr lang="de-DE"/>
              <a:t> verwendet – dazu dann am Schluss noch mal mehr. Bevor wir mit der Arbeit beginnen möchte ich euch die vier Personen kurz genauer vorstellen. </a:t>
            </a:r>
          </a:p>
        </p:txBody>
      </p:sp>
      <p:sp>
        <p:nvSpPr>
          <p:cNvPr id="4" name="Foliennummernplatzhalter 3">
            <a:extLst>
              <a:ext uri="{FF2B5EF4-FFF2-40B4-BE49-F238E27FC236}">
                <a16:creationId xmlns:a16="http://schemas.microsoft.com/office/drawing/2014/main" id="{86D277EC-FEA1-DAD9-9D82-554D164C1766}"/>
              </a:ext>
            </a:extLst>
          </p:cNvPr>
          <p:cNvSpPr>
            <a:spLocks noGrp="1"/>
          </p:cNvSpPr>
          <p:nvPr>
            <p:ph type="sldNum" sz="quarter" idx="5"/>
          </p:nvPr>
        </p:nvSpPr>
        <p:spPr/>
        <p:txBody>
          <a:bodyPr/>
          <a:lstStyle/>
          <a:p>
            <a:fld id="{83C81C81-E364-4366-A610-2DB15FF98538}" type="slidenum">
              <a:rPr lang="de-CH" smtClean="0"/>
              <a:pPr/>
              <a:t>16</a:t>
            </a:fld>
            <a:endParaRPr lang="de-CH"/>
          </a:p>
        </p:txBody>
      </p:sp>
    </p:spTree>
    <p:extLst>
      <p:ext uri="{BB962C8B-B14F-4D97-AF65-F5344CB8AC3E}">
        <p14:creationId xmlns:p14="http://schemas.microsoft.com/office/powerpoint/2010/main" val="38997258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 Es sind zwar vier unterschiedliche Personen, aber alle haben diese vier Dinge gemeinsam: Sie wohnen im Park oder Regionen in der näheren Umgebung. </a:t>
            </a:r>
          </a:p>
          <a:p>
            <a:r>
              <a:rPr lang="de-DE"/>
              <a:t>Sie möchten aus dem Alltag ausbrechen und sich in der Natur bei uns erholen. </a:t>
            </a:r>
          </a:p>
          <a:p>
            <a:r>
              <a:rPr lang="de-DE"/>
              <a:t>Sie suchen nicht Luxus-Angebote, aber doch etwas Komfort. </a:t>
            </a:r>
          </a:p>
          <a:p>
            <a:r>
              <a:rPr lang="de-DE"/>
              <a:t>Sie sind zur Hälfte Männer und zur Hälfte Frauen. </a:t>
            </a:r>
          </a:p>
        </p:txBody>
      </p:sp>
      <p:sp>
        <p:nvSpPr>
          <p:cNvPr id="4" name="Foliennummernplatzhalter 3"/>
          <p:cNvSpPr>
            <a:spLocks noGrp="1"/>
          </p:cNvSpPr>
          <p:nvPr>
            <p:ph type="sldNum" sz="quarter" idx="5"/>
          </p:nvPr>
        </p:nvSpPr>
        <p:spPr/>
        <p:txBody>
          <a:bodyPr/>
          <a:lstStyle/>
          <a:p>
            <a:fld id="{83C81C81-E364-4366-A610-2DB15FF98538}" type="slidenum">
              <a:rPr lang="de-CH" smtClean="0"/>
              <a:pPr/>
              <a:t>17</a:t>
            </a:fld>
            <a:endParaRPr lang="de-CH"/>
          </a:p>
        </p:txBody>
      </p:sp>
    </p:spTree>
    <p:extLst>
      <p:ext uri="{BB962C8B-B14F-4D97-AF65-F5344CB8AC3E}">
        <p14:creationId xmlns:p14="http://schemas.microsoft.com/office/powerpoint/2010/main" val="41926282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 Patrick ist ein Familienvater und unterwegs mit seinen höchstens 10 Jahre alten Kindern. Er organisiert sich selbst im Voraus online mit verschiedenen Tools und ist froh um Tipps von Bekannten. Sein Aktivitätslevel ist mittel – er hat Freude an Bewegung aber sucht nicht die </a:t>
            </a:r>
            <a:r>
              <a:rPr lang="de-DE" err="1"/>
              <a:t>grosse</a:t>
            </a:r>
            <a:r>
              <a:rPr lang="de-DE"/>
              <a:t> sportliche Herausforderung. Die Kids müssen auch beschäftigt sein, wenn es regnet deshalb ist er auch auf der Suche nach Schlechtwetter-Alternativen. Er möchte Zeit mit der Familie verbringen und ihnen auf </a:t>
            </a:r>
            <a:r>
              <a:rPr lang="de-DE" err="1"/>
              <a:t>spassige</a:t>
            </a:r>
            <a:r>
              <a:rPr lang="de-DE"/>
              <a:t> Art und Weise etwas für die Zukunft mitgeben. </a:t>
            </a:r>
          </a:p>
        </p:txBody>
      </p:sp>
      <p:sp>
        <p:nvSpPr>
          <p:cNvPr id="4" name="Foliennummernplatzhalter 3"/>
          <p:cNvSpPr>
            <a:spLocks noGrp="1"/>
          </p:cNvSpPr>
          <p:nvPr>
            <p:ph type="sldNum" sz="quarter" idx="5"/>
          </p:nvPr>
        </p:nvSpPr>
        <p:spPr/>
        <p:txBody>
          <a:bodyPr/>
          <a:lstStyle/>
          <a:p>
            <a:fld id="{83C81C81-E364-4366-A610-2DB15FF98538}" type="slidenum">
              <a:rPr lang="de-CH" smtClean="0"/>
              <a:pPr/>
              <a:t>18</a:t>
            </a:fld>
            <a:endParaRPr lang="de-CH"/>
          </a:p>
        </p:txBody>
      </p:sp>
    </p:spTree>
    <p:extLst>
      <p:ext uri="{BB962C8B-B14F-4D97-AF65-F5344CB8AC3E}">
        <p14:creationId xmlns:p14="http://schemas.microsoft.com/office/powerpoint/2010/main" val="26149133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 Kathrin ist über 20 Jahre alt und eher alleine, zu zweit oder mit Freunden unterwegs. Seltener auch mit der Familie. Sie plant auch im Voraus online und hört auf Tipps von Bekannten. Nebst der Planung ist sie aber auch vor Ort sehr offen für spontane Erlebnisse – wenn sie z.B. auf einer Wanderung durch die Rebberge ist kommt sie gern mit einem Winzer ins Gespräch und besucht vielleicht spontan sogar noch das Weingut. Sie ist immer auf der Suche nach einer guten Geschichte zum Weitererzählen und Begegnungen mit </a:t>
            </a:r>
            <a:r>
              <a:rPr lang="de-DE" err="1"/>
              <a:t>Locals</a:t>
            </a:r>
            <a:r>
              <a:rPr lang="de-DE"/>
              <a:t>. </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19</a:t>
            </a:fld>
            <a:endParaRPr lang="de-CH"/>
          </a:p>
        </p:txBody>
      </p:sp>
    </p:spTree>
    <p:extLst>
      <p:ext uri="{BB962C8B-B14F-4D97-AF65-F5344CB8AC3E}">
        <p14:creationId xmlns:p14="http://schemas.microsoft.com/office/powerpoint/2010/main" val="12902564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 Herbert ist über 50 und bei der Planung eher noch analog unterwegs. Er informiert sich per Telefon und über gedruckte Flyer. Herbert ist zu zweit, mit Freunden oder in einer Gruppe unterwegs. In Vereinen ist er der Organisator der Ausflüge. Er ist gern aktiv unterwegs und möchte die Gesellschaft der Mitmenschen </a:t>
            </a:r>
            <a:r>
              <a:rPr lang="de-DE" err="1"/>
              <a:t>geniessen</a:t>
            </a:r>
            <a:r>
              <a:rPr lang="de-DE"/>
              <a:t>. Das Einkehren in einer Beiz gehört für ihn zu einem guten Ausflug dazu. </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20</a:t>
            </a:fld>
            <a:endParaRPr lang="de-CH"/>
          </a:p>
        </p:txBody>
      </p:sp>
    </p:spTree>
    <p:extLst>
      <p:ext uri="{BB962C8B-B14F-4D97-AF65-F5344CB8AC3E}">
        <p14:creationId xmlns:p14="http://schemas.microsoft.com/office/powerpoint/2010/main" val="23196434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42B37-3FF9-3D6D-3D81-AF4E993982B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1C56917-CF0A-2C74-2C1D-FD1EEABA753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28EEBA2-3299-C560-A247-CBF0DBE00BB2}"/>
              </a:ext>
            </a:extLst>
          </p:cNvPr>
          <p:cNvSpPr>
            <a:spLocks noGrp="1"/>
          </p:cNvSpPr>
          <p:nvPr>
            <p:ph type="body" idx="1"/>
          </p:nvPr>
        </p:nvSpPr>
        <p:spPr/>
        <p:txBody>
          <a:bodyPr/>
          <a:lstStyle/>
          <a:p>
            <a:r>
              <a:rPr lang="de-DE"/>
              <a:t>AS: Lou ist ebenfalls über 20 Jahre alt und eher allein, als Paar oder mit Freunden unterwegs. Sie informiert sich auch im Voraus online und durch Tipps von Bekannten. Ihr Aktivitätslevel ist tief: Bei einem Ausflug ins Grüne steht für sie nicht die Wander- oder Veloroute im Zentrum sondern die Naturstimmung zu </a:t>
            </a:r>
            <a:r>
              <a:rPr lang="de-DE" err="1"/>
              <a:t>geniessen</a:t>
            </a:r>
            <a:r>
              <a:rPr lang="de-DE"/>
              <a:t>. Sie möchte sich hier entspannen und macht vielleicht einen kleineren Spaziergang oder besucht einen Aussichtspunkt. Zeit mit ihren Liebsten zu verbringen ist wichtig und gutes Essen. </a:t>
            </a:r>
            <a:endParaRPr lang="de-CH"/>
          </a:p>
        </p:txBody>
      </p:sp>
      <p:sp>
        <p:nvSpPr>
          <p:cNvPr id="4" name="Foliennummernplatzhalter 3">
            <a:extLst>
              <a:ext uri="{FF2B5EF4-FFF2-40B4-BE49-F238E27FC236}">
                <a16:creationId xmlns:a16="http://schemas.microsoft.com/office/drawing/2014/main" id="{D9D126A0-D4EC-5869-2DA4-96F6A9902B0E}"/>
              </a:ext>
            </a:extLst>
          </p:cNvPr>
          <p:cNvSpPr>
            <a:spLocks noGrp="1"/>
          </p:cNvSpPr>
          <p:nvPr>
            <p:ph type="sldNum" sz="quarter" idx="5"/>
          </p:nvPr>
        </p:nvSpPr>
        <p:spPr/>
        <p:txBody>
          <a:bodyPr/>
          <a:lstStyle/>
          <a:p>
            <a:fld id="{83C81C81-E364-4366-A610-2DB15FF98538}" type="slidenum">
              <a:rPr lang="de-CH" smtClean="0"/>
              <a:pPr/>
              <a:t>21</a:t>
            </a:fld>
            <a:endParaRPr lang="de-CH"/>
          </a:p>
        </p:txBody>
      </p:sp>
    </p:spTree>
    <p:extLst>
      <p:ext uri="{BB962C8B-B14F-4D97-AF65-F5344CB8AC3E}">
        <p14:creationId xmlns:p14="http://schemas.microsoft.com/office/powerpoint/2010/main" val="31505869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00"/>
              </a:spcAft>
              <a:buNone/>
            </a:pPr>
            <a:r>
              <a:rPr lang="de-DE" sz="1100" kern="100">
                <a:effectLst/>
                <a:latin typeface="Arial" panose="020B0604020202020204" pitchFamily="34" charset="0"/>
                <a:ea typeface="Aptos" panose="020B0004020202020204" pitchFamily="34" charset="0"/>
                <a:cs typeface="Times New Roman" panose="02020603050405020304" pitchFamily="18" charset="0"/>
              </a:rPr>
              <a:t>AS: Auch Gruppen sind eine wichtige Zielgruppe für den Park, wegen der zentralen Lage ist die Region attraktiv für Tagesausflüge. Hier wird weniger auf die Personen und mehr auf die einzelnen Bedürfnisse der Gruppenarten Rücksicht genommen: </a:t>
            </a:r>
          </a:p>
          <a:p>
            <a:pPr>
              <a:lnSpc>
                <a:spcPct val="107000"/>
              </a:lnSpc>
              <a:spcAft>
                <a:spcPts val="800"/>
              </a:spcAft>
              <a:buNone/>
            </a:pPr>
            <a:r>
              <a:rPr lang="de-DE" sz="1100" kern="100">
                <a:effectLst/>
                <a:latin typeface="Arial" panose="020B0604020202020204" pitchFamily="34" charset="0"/>
                <a:ea typeface="Aptos" panose="020B0004020202020204" pitchFamily="34" charset="0"/>
                <a:cs typeface="Times New Roman" panose="02020603050405020304" pitchFamily="18" charset="0"/>
              </a:rPr>
              <a:t>Firmen ist es z.B. wichtig, dass der Anbieter professionell auftritt und die Buchung einfach und unkompliziert läuft. Sie möchten nicht zu lange wandern damit das ganze Team dabei sein kann und suchen ein Verpflegungsangebot in einem Restaurant oder bei einem Produzenten. Auch englischsprachige Angebote sind gefragt. </a:t>
            </a:r>
          </a:p>
          <a:p>
            <a:pPr>
              <a:lnSpc>
                <a:spcPct val="107000"/>
              </a:lnSpc>
              <a:spcAft>
                <a:spcPts val="800"/>
              </a:spcAft>
              <a:buNone/>
            </a:pPr>
            <a:r>
              <a:rPr lang="de-DE" sz="1100" kern="100">
                <a:effectLst/>
                <a:latin typeface="Arial" panose="020B0604020202020204" pitchFamily="34" charset="0"/>
                <a:ea typeface="Aptos" panose="020B0004020202020204" pitchFamily="34" charset="0"/>
                <a:cs typeface="Times New Roman" panose="02020603050405020304" pitchFamily="18" charset="0"/>
              </a:rPr>
              <a:t>Vereine suchen ganz unterschiedliche Angebote, je nach Art des Vereins mit mehr Wissen oder Action-Anteil. Die Verpflegung hängt stark vom Budget ab und die Geselligkeit, das Beisammensein steht im Mittelpunkt. </a:t>
            </a:r>
          </a:p>
          <a:p>
            <a:pPr>
              <a:lnSpc>
                <a:spcPct val="107000"/>
              </a:lnSpc>
              <a:spcAft>
                <a:spcPts val="800"/>
              </a:spcAft>
              <a:buNone/>
            </a:pPr>
            <a:r>
              <a:rPr lang="de-DE" sz="1100" kern="100">
                <a:effectLst/>
                <a:latin typeface="Arial" panose="020B0604020202020204" pitchFamily="34" charset="0"/>
                <a:ea typeface="Aptos" panose="020B0004020202020204" pitchFamily="34" charset="0"/>
                <a:cs typeface="Times New Roman" panose="02020603050405020304" pitchFamily="18" charset="0"/>
              </a:rPr>
              <a:t>Schulen sind auf kostengünstige Angebote mit einer Kombination aus Wissen und </a:t>
            </a:r>
            <a:r>
              <a:rPr lang="de-DE" sz="1100" kern="100" err="1">
                <a:effectLst/>
                <a:latin typeface="Arial" panose="020B0604020202020204" pitchFamily="34" charset="0"/>
                <a:ea typeface="Aptos" panose="020B0004020202020204" pitchFamily="34" charset="0"/>
                <a:cs typeface="Times New Roman" panose="02020603050405020304" pitchFamily="18" charset="0"/>
              </a:rPr>
              <a:t>Spass</a:t>
            </a:r>
            <a:r>
              <a:rPr lang="de-DE" sz="1100" kern="100">
                <a:effectLst/>
                <a:latin typeface="Arial" panose="020B0604020202020204" pitchFamily="34" charset="0"/>
                <a:ea typeface="Aptos" panose="020B0004020202020204" pitchFamily="34" charset="0"/>
                <a:cs typeface="Times New Roman" panose="02020603050405020304" pitchFamily="18" charset="0"/>
              </a:rPr>
              <a:t> angewiesen. Auch müssen die Ziele mit ÖV erreichbar sein und die Verpflegung findet an Grillstellen statt. </a:t>
            </a:r>
          </a:p>
          <a:p>
            <a:pPr>
              <a:lnSpc>
                <a:spcPct val="107000"/>
              </a:lnSpc>
              <a:spcAft>
                <a:spcPts val="800"/>
              </a:spcAft>
              <a:buNone/>
            </a:pPr>
            <a:r>
              <a:rPr lang="de-DE" sz="1100" kern="100">
                <a:effectLst/>
                <a:latin typeface="Arial" panose="020B0604020202020204" pitchFamily="34" charset="0"/>
                <a:ea typeface="Aptos" panose="020B0004020202020204" pitchFamily="34" charset="0"/>
                <a:cs typeface="Times New Roman" panose="02020603050405020304" pitchFamily="18" charset="0"/>
              </a:rPr>
              <a:t>Private Gruppen z.B. eine </a:t>
            </a:r>
            <a:r>
              <a:rPr lang="de-DE" sz="1100" kern="100" err="1">
                <a:effectLst/>
                <a:latin typeface="Arial" panose="020B0604020202020204" pitchFamily="34" charset="0"/>
                <a:ea typeface="Aptos" panose="020B0004020202020204" pitchFamily="34" charset="0"/>
                <a:cs typeface="Times New Roman" panose="02020603050405020304" pitchFamily="18" charset="0"/>
              </a:rPr>
              <a:t>grössere</a:t>
            </a:r>
            <a:r>
              <a:rPr lang="de-DE" sz="1100" kern="100">
                <a:effectLst/>
                <a:latin typeface="Arial" panose="020B0604020202020204" pitchFamily="34" charset="0"/>
                <a:ea typeface="Aptos" panose="020B0004020202020204" pitchFamily="34" charset="0"/>
                <a:cs typeface="Times New Roman" panose="02020603050405020304" pitchFamily="18" charset="0"/>
              </a:rPr>
              <a:t> Familie auf einem Ausflug sucht auch je nach Vorlieben unterschiedliche Angebote, die Verpflegung hängt auch vom Budget ab. </a:t>
            </a:r>
          </a:p>
          <a:p>
            <a:pPr>
              <a:lnSpc>
                <a:spcPct val="107000"/>
              </a:lnSpc>
              <a:spcAft>
                <a:spcPts val="800"/>
              </a:spcAft>
              <a:buNone/>
            </a:pPr>
            <a:endParaRPr lang="de-DE" sz="1100" kern="100">
              <a:effectLst/>
              <a:latin typeface="Arial" panose="020B0604020202020204" pitchFamily="34" charset="0"/>
              <a:ea typeface="Aptos" panose="020B0004020202020204" pitchFamily="34" charset="0"/>
              <a:cs typeface="Times New Roman" panose="02020603050405020304" pitchFamily="18" charset="0"/>
            </a:endParaRPr>
          </a:p>
          <a:p>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22</a:t>
            </a:fld>
            <a:endParaRPr lang="de-CH"/>
          </a:p>
        </p:txBody>
      </p:sp>
    </p:spTree>
    <p:extLst>
      <p:ext uri="{BB962C8B-B14F-4D97-AF65-F5344CB8AC3E}">
        <p14:creationId xmlns:p14="http://schemas.microsoft.com/office/powerpoint/2010/main" val="11297951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C89CB-B355-A451-5C1D-F2E15D61E55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572A7A-4633-E190-E8E1-D42BACD6F1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E02077C-3F68-3D7A-D15B-E8C477FE129E}"/>
              </a:ext>
            </a:extLst>
          </p:cNvPr>
          <p:cNvSpPr>
            <a:spLocks noGrp="1"/>
          </p:cNvSpPr>
          <p:nvPr>
            <p:ph type="body" idx="1"/>
          </p:nvPr>
        </p:nvSpPr>
        <p:spPr/>
        <p:txBody>
          <a:bodyPr/>
          <a:lstStyle/>
          <a:p>
            <a:r>
              <a:rPr lang="de-DE"/>
              <a:t>AS: Zu den Personas möchte ich </a:t>
            </a:r>
            <a:r>
              <a:rPr lang="de-DE" err="1"/>
              <a:t>abschliessend</a:t>
            </a:r>
            <a:r>
              <a:rPr lang="de-DE"/>
              <a:t> nochmal sagen, dass es beispielhafte Vertreter der Zielgruppe sind. Wichtig sind die Motivation und der Charakter– Alter und Geschlecht z.B. können sich ändern: Lou kann auch ein 50-jähriger Mann sein, der gerne spaziert und im Hofladen vorbeischaut. Kathrin kann auch eine 70-jährige Frau sein, die mit ihrem Mann unterwegs ist. Usw. </a:t>
            </a:r>
          </a:p>
          <a:p>
            <a:endParaRPr lang="de-DE"/>
          </a:p>
          <a:p>
            <a:r>
              <a:rPr lang="de-DE"/>
              <a:t>Mit diesen fünf Zielgruppen starten wir in den ersten Workshop-Teil: Ihr habt euch als Vorbereitung schon Gedanken über eure Zielgruppe und Leistungen gemacht. Eure Aufgabe ist jetzt, diese Leistungen den eben vorgestellten Zielgruppen zuzuordnen. Ihr schreibt die Leistung und euren Betrieb auf Post-</a:t>
            </a:r>
            <a:r>
              <a:rPr lang="de-DE" err="1"/>
              <a:t>Its</a:t>
            </a:r>
            <a:r>
              <a:rPr lang="de-DE"/>
              <a:t> und klebt diese zu den jeweiligen Personas. Wenn keine passt, könnt ihr das Post-it auch im ?-Feld </a:t>
            </a:r>
            <a:r>
              <a:rPr lang="de-DE" err="1"/>
              <a:t>hinkleben</a:t>
            </a:r>
            <a:r>
              <a:rPr lang="de-DE"/>
              <a:t> und Stichworte zu einer Zielgruppe aufschreiben, die für euer Angebot passt. </a:t>
            </a:r>
          </a:p>
          <a:p>
            <a:r>
              <a:rPr lang="de-DE"/>
              <a:t>? Feld </a:t>
            </a:r>
            <a:r>
              <a:rPr lang="de-DE" err="1"/>
              <a:t>heisst</a:t>
            </a:r>
            <a:r>
              <a:rPr lang="de-DE"/>
              <a:t> auch „ich bin unsicher / da würde ich gern mehr drüber nachdenken, reden, …“</a:t>
            </a:r>
          </a:p>
          <a:p>
            <a:endParaRPr lang="de-DE"/>
          </a:p>
          <a:p>
            <a:r>
              <a:rPr lang="de-DE"/>
              <a:t>Bitte verwendet nur eure Post-</a:t>
            </a:r>
            <a:r>
              <a:rPr lang="de-DE" err="1"/>
              <a:t>Its</a:t>
            </a:r>
            <a:r>
              <a:rPr lang="de-DE"/>
              <a:t> wegen der Farbe!</a:t>
            </a:r>
          </a:p>
          <a:p>
            <a:endParaRPr lang="de-DE"/>
          </a:p>
          <a:p>
            <a:r>
              <a:rPr lang="de-DE"/>
              <a:t>10‘ Zeit</a:t>
            </a:r>
          </a:p>
          <a:p>
            <a:endParaRPr lang="de-DE"/>
          </a:p>
          <a:p>
            <a:endParaRPr lang="de-DE"/>
          </a:p>
        </p:txBody>
      </p:sp>
      <p:sp>
        <p:nvSpPr>
          <p:cNvPr id="4" name="Foliennummernplatzhalter 3">
            <a:extLst>
              <a:ext uri="{FF2B5EF4-FFF2-40B4-BE49-F238E27FC236}">
                <a16:creationId xmlns:a16="http://schemas.microsoft.com/office/drawing/2014/main" id="{C7F06551-338F-95F4-5EF0-B29361903B2E}"/>
              </a:ext>
            </a:extLst>
          </p:cNvPr>
          <p:cNvSpPr>
            <a:spLocks noGrp="1"/>
          </p:cNvSpPr>
          <p:nvPr>
            <p:ph type="sldNum" sz="quarter" idx="5"/>
          </p:nvPr>
        </p:nvSpPr>
        <p:spPr/>
        <p:txBody>
          <a:bodyPr/>
          <a:lstStyle/>
          <a:p>
            <a:fld id="{83C81C81-E364-4366-A610-2DB15FF98538}" type="slidenum">
              <a:rPr lang="de-CH" smtClean="0"/>
              <a:pPr/>
              <a:t>23</a:t>
            </a:fld>
            <a:endParaRPr lang="de-CH"/>
          </a:p>
        </p:txBody>
      </p:sp>
    </p:spTree>
    <p:extLst>
      <p:ext uri="{BB962C8B-B14F-4D97-AF65-F5344CB8AC3E}">
        <p14:creationId xmlns:p14="http://schemas.microsoft.com/office/powerpoint/2010/main" val="7866092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CN Fazit Workshop 1 erzählen – kurze Zusammenfassung</a:t>
            </a:r>
          </a:p>
          <a:p>
            <a:r>
              <a:rPr lang="de-DE"/>
              <a:t>Wird in Workshop 2 wieder aufgenommen</a:t>
            </a:r>
          </a:p>
          <a:p>
            <a:r>
              <a:rPr lang="de-CH"/>
              <a:t>Erwähnen, welche Post-</a:t>
            </a:r>
            <a:r>
              <a:rPr lang="de-CH" err="1"/>
              <a:t>Its</a:t>
            </a:r>
            <a:r>
              <a:rPr lang="de-CH"/>
              <a:t> verschoben wurden zu ? Und warum</a:t>
            </a:r>
            <a:endParaRPr lang="de-DE"/>
          </a:p>
        </p:txBody>
      </p:sp>
      <p:sp>
        <p:nvSpPr>
          <p:cNvPr id="4" name="Foliennummernplatzhalter 3"/>
          <p:cNvSpPr>
            <a:spLocks noGrp="1"/>
          </p:cNvSpPr>
          <p:nvPr>
            <p:ph type="sldNum" sz="quarter" idx="5"/>
          </p:nvPr>
        </p:nvSpPr>
        <p:spPr/>
        <p:txBody>
          <a:bodyPr/>
          <a:lstStyle/>
          <a:p>
            <a:fld id="{83C81C81-E364-4366-A610-2DB15FF98538}" type="slidenum">
              <a:rPr lang="de-CH" smtClean="0"/>
              <a:pPr/>
              <a:t>24</a:t>
            </a:fld>
            <a:endParaRPr lang="de-CH"/>
          </a:p>
        </p:txBody>
      </p:sp>
    </p:spTree>
    <p:extLst>
      <p:ext uri="{BB962C8B-B14F-4D97-AF65-F5344CB8AC3E}">
        <p14:creationId xmlns:p14="http://schemas.microsoft.com/office/powerpoint/2010/main" val="1736267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A4254-FC7F-6B9B-F962-BCA90B31221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B958023-AC03-1CDE-A561-09B6B820A4B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E59578B-C1B8-0089-62DE-19A002F5C473}"/>
              </a:ext>
            </a:extLst>
          </p:cNvPr>
          <p:cNvSpPr>
            <a:spLocks noGrp="1"/>
          </p:cNvSpPr>
          <p:nvPr>
            <p:ph type="body" idx="1"/>
          </p:nvPr>
        </p:nvSpPr>
        <p:spPr/>
        <p:txBody>
          <a:bodyPr/>
          <a:lstStyle/>
          <a:p>
            <a:r>
              <a:rPr lang="de-DE"/>
              <a:t>AS: Im 2. Workshop sind 2 Themen verpackt. Zuerst arbeiten wir weiter an den Personas, dann widmen wir uns der Positionierung und Vision.</a:t>
            </a:r>
          </a:p>
          <a:p>
            <a:r>
              <a:rPr lang="de-DE"/>
              <a:t>Wir arbeiten in vier Gruppen, die wir im Voraus festgelegt haben. Auf eurem Namensschild befindet sich ein farbiger Punkt. Alle mit gelbem Punkt dürfen sich jetzt zu Christine und Ruedi stellen usw.</a:t>
            </a:r>
          </a:p>
        </p:txBody>
      </p:sp>
      <p:sp>
        <p:nvSpPr>
          <p:cNvPr id="4" name="Foliennummernplatzhalter 3">
            <a:extLst>
              <a:ext uri="{FF2B5EF4-FFF2-40B4-BE49-F238E27FC236}">
                <a16:creationId xmlns:a16="http://schemas.microsoft.com/office/drawing/2014/main" id="{CA1371AA-9D48-3DD0-15E5-EE02ED641F4E}"/>
              </a:ext>
            </a:extLst>
          </p:cNvPr>
          <p:cNvSpPr>
            <a:spLocks noGrp="1"/>
          </p:cNvSpPr>
          <p:nvPr>
            <p:ph type="sldNum" sz="quarter" idx="5"/>
          </p:nvPr>
        </p:nvSpPr>
        <p:spPr/>
        <p:txBody>
          <a:bodyPr/>
          <a:lstStyle/>
          <a:p>
            <a:fld id="{83C81C81-E364-4366-A610-2DB15FF98538}" type="slidenum">
              <a:rPr lang="de-CH" smtClean="0"/>
              <a:pPr/>
              <a:t>25</a:t>
            </a:fld>
            <a:endParaRPr lang="de-CH"/>
          </a:p>
        </p:txBody>
      </p:sp>
    </p:spTree>
    <p:extLst>
      <p:ext uri="{BB962C8B-B14F-4D97-AF65-F5344CB8AC3E}">
        <p14:creationId xmlns:p14="http://schemas.microsoft.com/office/powerpoint/2010/main" val="2278873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 Ruft zwischendurch auf und weist auf Zeit hin. </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26</a:t>
            </a:fld>
            <a:endParaRPr lang="de-CH"/>
          </a:p>
        </p:txBody>
      </p:sp>
    </p:spTree>
    <p:extLst>
      <p:ext uri="{BB962C8B-B14F-4D97-AF65-F5344CB8AC3E}">
        <p14:creationId xmlns:p14="http://schemas.microsoft.com/office/powerpoint/2010/main" val="178968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82A78-80D9-60E5-805E-8D1334D09C8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022322D-CA54-0222-65BD-CD6E39E122E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FECD371-679F-2B41-F334-29CDB81ACD9E}"/>
              </a:ext>
            </a:extLst>
          </p:cNvPr>
          <p:cNvSpPr>
            <a:spLocks noGrp="1"/>
          </p:cNvSpPr>
          <p:nvPr>
            <p:ph type="body" idx="1"/>
          </p:nvPr>
        </p:nvSpPr>
        <p:spPr/>
        <p:txBody>
          <a:bodyPr/>
          <a:lstStyle/>
          <a:p>
            <a:r>
              <a:rPr lang="de-DE"/>
              <a:t>AS: Wie erwähnt möchten wir mit euch in Zukunft enger zusammenarbeiten. Dieser letzte Workshop ist eine Mischung aus Präsentation und Fragerunde. Wir zeigen euch, was wir schon machen und holen eure Wünsche und Inputs an die zukünftige Zusammenarbeit ab. </a:t>
            </a:r>
          </a:p>
          <a:p>
            <a:r>
              <a:rPr lang="de-DE"/>
              <a:t>Zuvor schon grob angetönt, was unsere Aufgaben im Bereich Tourismus sind. Jetzt möchte ich euch vertieft aufzeigen, was wir ganz konkret machen. Dazwischen gibt es immer wieder Zeit für Fragen von euch, die wir gern direkt hier in der </a:t>
            </a:r>
            <a:r>
              <a:rPr lang="de-DE" err="1"/>
              <a:t>grossen</a:t>
            </a:r>
            <a:r>
              <a:rPr lang="de-DE"/>
              <a:t> Runde versuchen zu beantworten. </a:t>
            </a:r>
            <a:endParaRPr lang="de-CH"/>
          </a:p>
        </p:txBody>
      </p:sp>
      <p:sp>
        <p:nvSpPr>
          <p:cNvPr id="4" name="Foliennummernplatzhalter 3">
            <a:extLst>
              <a:ext uri="{FF2B5EF4-FFF2-40B4-BE49-F238E27FC236}">
                <a16:creationId xmlns:a16="http://schemas.microsoft.com/office/drawing/2014/main" id="{870136AA-1B5A-CF22-B9E6-4FDDAAF1BE59}"/>
              </a:ext>
            </a:extLst>
          </p:cNvPr>
          <p:cNvSpPr>
            <a:spLocks noGrp="1"/>
          </p:cNvSpPr>
          <p:nvPr>
            <p:ph type="sldNum" sz="quarter" idx="5"/>
          </p:nvPr>
        </p:nvSpPr>
        <p:spPr/>
        <p:txBody>
          <a:bodyPr/>
          <a:lstStyle/>
          <a:p>
            <a:fld id="{83C81C81-E364-4366-A610-2DB15FF98538}" type="slidenum">
              <a:rPr lang="de-CH" smtClean="0"/>
              <a:pPr/>
              <a:t>27</a:t>
            </a:fld>
            <a:endParaRPr lang="de-CH"/>
          </a:p>
        </p:txBody>
      </p:sp>
    </p:spTree>
    <p:extLst>
      <p:ext uri="{BB962C8B-B14F-4D97-AF65-F5344CB8AC3E}">
        <p14:creationId xmlns:p14="http://schemas.microsoft.com/office/powerpoint/2010/main" val="3105925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16000"/>
              </a:lnSpc>
              <a:spcAft>
                <a:spcPts val="800"/>
              </a:spcAft>
              <a:buNone/>
            </a:pPr>
            <a:r>
              <a:rPr lang="de-DE" sz="1100">
                <a:effectLst/>
                <a:latin typeface="Aptos" panose="020B0004020202020204" pitchFamily="34" charset="0"/>
                <a:ea typeface="Aptos" panose="020B0004020202020204" pitchFamily="34" charset="0"/>
                <a:cs typeface="Arial" panose="020B0604020202020204" pitchFamily="34" charset="0"/>
              </a:rPr>
              <a:t>AS: </a:t>
            </a:r>
          </a:p>
          <a:p>
            <a:pPr>
              <a:lnSpc>
                <a:spcPct val="116000"/>
              </a:lnSpc>
              <a:spcAft>
                <a:spcPts val="800"/>
              </a:spcAft>
              <a:buNone/>
            </a:pPr>
            <a:r>
              <a:rPr lang="de-DE" sz="1100">
                <a:effectLst/>
                <a:latin typeface="Aptos" panose="020B0004020202020204" pitchFamily="34" charset="0"/>
                <a:ea typeface="Aptos" panose="020B0004020202020204" pitchFamily="34" charset="0"/>
                <a:cs typeface="Arial" panose="020B0604020202020204" pitchFamily="34" charset="0"/>
              </a:rPr>
              <a:t>Betriebe</a:t>
            </a:r>
            <a:r>
              <a:rPr lang="de-DE" sz="1100" u="none">
                <a:effectLst/>
                <a:latin typeface="Aptos" panose="020B0004020202020204" pitchFamily="34" charset="0"/>
                <a:ea typeface="Aptos" panose="020B0004020202020204" pitchFamily="34" charset="0"/>
                <a:cs typeface="Arial" panose="020B0604020202020204" pitchFamily="34" charset="0"/>
              </a:rPr>
              <a:t>, die keinen Betriebszweig haben, der zu mind. einem der genannten Bereiche passt, können aktuell keine formelle Partnerschaft mit dem JPA eingehen. Das betrifft in dieser Runde v.a. die Unterkünfte und Museen. </a:t>
            </a:r>
            <a:endParaRPr lang="de-CH" sz="1100" u="none">
              <a:effectLst/>
              <a:latin typeface="Aptos" panose="020B0004020202020204" pitchFamily="34" charset="0"/>
              <a:ea typeface="Aptos" panose="020B0004020202020204" pitchFamily="34" charset="0"/>
              <a:cs typeface="Arial" panose="020B0604020202020204" pitchFamily="34" charset="0"/>
            </a:endParaRPr>
          </a:p>
          <a:p>
            <a:pPr>
              <a:lnSpc>
                <a:spcPct val="116000"/>
              </a:lnSpc>
              <a:spcAft>
                <a:spcPts val="800"/>
              </a:spcAft>
            </a:pPr>
            <a:r>
              <a:rPr lang="de-DE" sz="1100" u="none">
                <a:solidFill>
                  <a:srgbClr val="008080"/>
                </a:solidFill>
                <a:effectLst/>
                <a:latin typeface="Aptos" panose="020B0004020202020204" pitchFamily="34" charset="0"/>
                <a:ea typeface="Aptos" panose="020B0004020202020204" pitchFamily="34" charset="0"/>
                <a:cs typeface="Arial" panose="020B0604020202020204" pitchFamily="34" charset="0"/>
              </a:rPr>
              <a:t>Obwohl wir mit diesen Betrieben/Institutionen </a:t>
            </a:r>
            <a:r>
              <a:rPr lang="de-DE" sz="1100" u="none">
                <a:effectLst/>
                <a:latin typeface="Aptos" panose="020B0004020202020204" pitchFamily="34" charset="0"/>
                <a:ea typeface="Aptos" panose="020B0004020202020204" pitchFamily="34" charset="0"/>
                <a:cs typeface="Arial" panose="020B0604020202020204" pitchFamily="34" charset="0"/>
              </a:rPr>
              <a:t>im Moment </a:t>
            </a:r>
            <a:r>
              <a:rPr lang="de-DE" sz="1100" u="none">
                <a:solidFill>
                  <a:srgbClr val="008080"/>
                </a:solidFill>
                <a:effectLst/>
                <a:latin typeface="Aptos" panose="020B0004020202020204" pitchFamily="34" charset="0"/>
                <a:ea typeface="Aptos" panose="020B0004020202020204" pitchFamily="34" charset="0"/>
                <a:cs typeface="Arial" panose="020B0604020202020204" pitchFamily="34" charset="0"/>
              </a:rPr>
              <a:t>keine </a:t>
            </a:r>
            <a:r>
              <a:rPr lang="de-DE" sz="1100" u="none">
                <a:effectLst/>
                <a:latin typeface="Aptos" panose="020B0004020202020204" pitchFamily="34" charset="0"/>
                <a:ea typeface="Aptos" panose="020B0004020202020204" pitchFamily="34" charset="0"/>
                <a:cs typeface="Arial" panose="020B0604020202020204" pitchFamily="34" charset="0"/>
              </a:rPr>
              <a:t>formellen </a:t>
            </a:r>
            <a:r>
              <a:rPr lang="de-DE" sz="1100" u="none">
                <a:solidFill>
                  <a:srgbClr val="008080"/>
                </a:solidFill>
                <a:effectLst/>
                <a:latin typeface="Aptos" panose="020B0004020202020204" pitchFamily="34" charset="0"/>
                <a:ea typeface="Aptos" panose="020B0004020202020204" pitchFamily="34" charset="0"/>
                <a:cs typeface="Arial" panose="020B0604020202020204" pitchFamily="34" charset="0"/>
              </a:rPr>
              <a:t>Partnerschaften haben, arbeiten wir mit ihnen zusammen. Auf diese Weise können wir die ganze Parkvielfalt zeigen.</a:t>
            </a:r>
            <a:endParaRPr lang="de-CH" sz="1100" u="none">
              <a:effectLst/>
              <a:latin typeface="Aptos" panose="020B0004020202020204" pitchFamily="34" charset="0"/>
              <a:ea typeface="Aptos" panose="020B0004020202020204" pitchFamily="34" charset="0"/>
              <a:cs typeface="Arial" panose="020B0604020202020204" pitchFamily="34" charset="0"/>
            </a:endParaRPr>
          </a:p>
          <a:p>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28</a:t>
            </a:fld>
            <a:endParaRPr lang="de-CH"/>
          </a:p>
        </p:txBody>
      </p:sp>
    </p:spTree>
    <p:extLst>
      <p:ext uri="{BB962C8B-B14F-4D97-AF65-F5344CB8AC3E}">
        <p14:creationId xmlns:p14="http://schemas.microsoft.com/office/powerpoint/2010/main" val="980921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AS</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sz="110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Beratung und Netzwerk: Wir teilen unser </a:t>
            </a:r>
            <a:r>
              <a:rPr lang="de-DE" sz="1100" err="1">
                <a:effectLst/>
                <a:latin typeface="Aptos" panose="020B0004020202020204" pitchFamily="34" charset="0"/>
                <a:ea typeface="Aptos" panose="020B0004020202020204" pitchFamily="34" charset="0"/>
                <a:cs typeface="Arial" panose="020B0604020202020204" pitchFamily="34" charset="0"/>
              </a:rPr>
              <a:t>Know-How</a:t>
            </a:r>
            <a:r>
              <a:rPr lang="de-DE" sz="1100">
                <a:effectLst/>
                <a:latin typeface="Aptos" panose="020B0004020202020204" pitchFamily="34" charset="0"/>
                <a:ea typeface="Aptos" panose="020B0004020202020204" pitchFamily="34" charset="0"/>
                <a:cs typeface="Arial" panose="020B0604020202020204" pitchFamily="34" charset="0"/>
              </a:rPr>
              <a:t> oder vermitteln entsprechende Kontakte rund um diese Themen. Was überall mitspielt: Wir haben ein breites Netzwerk und können Stiftungen, Fonds usw. vermitteln, die Projekte auch finanziell unterstützen.</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sz="110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Nachhaltigkeit &amp; Energie: Zwei Wegleitungen 1x zu nachhaltigen Veranstaltungen und nachhaltiger Beschaffung. </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sz="110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N&amp;L: Beispiel Unterstützung bei naturnaher Umgebungsgestaltung. Läuft gerade ein Projekt mit dem Garten vom Rehmann-Museum. </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sz="110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Finanzen: Wir unterstützen nach Absprache nachhaltige Projekte und Veranstaltungen oder wissen, welche Stiftungen / Fonds usw. für Unterstützung angefragt werden können. </a:t>
            </a:r>
            <a:endParaRPr lang="de-CH" sz="1100">
              <a:effectLst/>
              <a:latin typeface="Aptos" panose="020B0004020202020204" pitchFamily="34" charset="0"/>
              <a:ea typeface="Aptos" panose="020B0004020202020204" pitchFamily="34" charset="0"/>
              <a:cs typeface="Arial" panose="020B0604020202020204" pitchFamily="34" charset="0"/>
            </a:endParaRPr>
          </a:p>
          <a:p>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29</a:t>
            </a:fld>
            <a:endParaRPr lang="de-CH"/>
          </a:p>
        </p:txBody>
      </p:sp>
    </p:spTree>
    <p:extLst>
      <p:ext uri="{BB962C8B-B14F-4D97-AF65-F5344CB8AC3E}">
        <p14:creationId xmlns:p14="http://schemas.microsoft.com/office/powerpoint/2010/main" val="8102051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399DD-BE4D-A12F-21E3-029C183B58A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CB7E765-4B24-B60C-AC14-3FE65775B58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F28D96F-1A16-1D52-9BF7-F29EBEB9885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AS</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sz="110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Geschäftsstelle: Auskunft an Gäste vor Ort, per Mail und Telefon. </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sz="110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Für euch: Jurapark-</a:t>
            </a:r>
            <a:r>
              <a:rPr lang="de-DE" sz="1100" err="1">
                <a:effectLst/>
                <a:latin typeface="Aptos" panose="020B0004020202020204" pitchFamily="34" charset="0"/>
                <a:ea typeface="Aptos" panose="020B0004020202020204" pitchFamily="34" charset="0"/>
                <a:cs typeface="Arial" panose="020B0604020202020204" pitchFamily="34" charset="0"/>
              </a:rPr>
              <a:t>Flyerständer</a:t>
            </a:r>
            <a:r>
              <a:rPr lang="de-DE" sz="1100">
                <a:effectLst/>
                <a:latin typeface="Aptos" panose="020B0004020202020204" pitchFamily="34" charset="0"/>
                <a:ea typeface="Aptos" panose="020B0004020202020204" pitchFamily="34" charset="0"/>
                <a:cs typeface="Arial" panose="020B0604020202020204" pitchFamily="34" charset="0"/>
              </a:rPr>
              <a:t> als kostenlose Leihgabe. Flyer vom Park z.B. Freizeitkarte liefern wir ebenfalls kostenlos. </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DE" sz="110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Vermittlung von Gruppenbuchungen: Auch dafür verrechnen wir euch keine Provision. Wir verrechnen dem Gast aber eine Buchungs- und Beratungsgebühr. Hier versuchen wir möglichst unterschiedliche Betriebe zu berücksichtigen, priorisieren aber Partnerbetriebe sofern es welche gibt die zum vom Gast gewünschten Programm passen.</a:t>
            </a:r>
          </a:p>
          <a:p>
            <a:pPr marL="0" marR="0" lvl="0" indent="0" algn="l" defTabSz="914400" rtl="0" eaLnBrk="1" fontAlgn="auto" latinLnBrk="0" hangingPunct="1">
              <a:lnSpc>
                <a:spcPct val="100000"/>
              </a:lnSpc>
              <a:spcBef>
                <a:spcPts val="0"/>
              </a:spcBef>
              <a:spcAft>
                <a:spcPts val="600"/>
              </a:spcAft>
              <a:buClrTx/>
              <a:buSzTx/>
              <a:buFontTx/>
              <a:buNone/>
              <a:tabLst/>
              <a:defRPr/>
            </a:pPr>
            <a:endParaRPr lang="de-CH" sz="1800">
              <a:effectLst/>
              <a:latin typeface="Aptos" panose="020B0004020202020204" pitchFamily="34" charset="0"/>
              <a:ea typeface="Aptos" panose="020B0004020202020204" pitchFamily="34" charset="0"/>
              <a:cs typeface="Arial" panose="020B0604020202020204" pitchFamily="34" charset="0"/>
            </a:endParaRPr>
          </a:p>
          <a:p>
            <a:endParaRPr lang="de-CH"/>
          </a:p>
        </p:txBody>
      </p:sp>
      <p:sp>
        <p:nvSpPr>
          <p:cNvPr id="4" name="Foliennummernplatzhalter 3">
            <a:extLst>
              <a:ext uri="{FF2B5EF4-FFF2-40B4-BE49-F238E27FC236}">
                <a16:creationId xmlns:a16="http://schemas.microsoft.com/office/drawing/2014/main" id="{7DF0E3DA-8B5C-71F6-BBF9-28DEDBAF9D41}"/>
              </a:ext>
            </a:extLst>
          </p:cNvPr>
          <p:cNvSpPr>
            <a:spLocks noGrp="1"/>
          </p:cNvSpPr>
          <p:nvPr>
            <p:ph type="sldNum" sz="quarter" idx="5"/>
          </p:nvPr>
        </p:nvSpPr>
        <p:spPr/>
        <p:txBody>
          <a:bodyPr/>
          <a:lstStyle/>
          <a:p>
            <a:fld id="{83C81C81-E364-4366-A610-2DB15FF98538}" type="slidenum">
              <a:rPr lang="de-CH" smtClean="0"/>
              <a:pPr/>
              <a:t>30</a:t>
            </a:fld>
            <a:endParaRPr lang="de-CH"/>
          </a:p>
        </p:txBody>
      </p:sp>
    </p:spTree>
    <p:extLst>
      <p:ext uri="{BB962C8B-B14F-4D97-AF65-F5344CB8AC3E}">
        <p14:creationId xmlns:p14="http://schemas.microsoft.com/office/powerpoint/2010/main" val="20025040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a:t>
            </a:r>
          </a:p>
          <a:p>
            <a:endParaRPr lang="de-DE"/>
          </a:p>
          <a:p>
            <a:r>
              <a:rPr lang="de-DE"/>
              <a:t>Kriterien VA: </a:t>
            </a:r>
          </a:p>
          <a:p>
            <a:r>
              <a:rPr lang="de-DE"/>
              <a:t>Vermittelt Natur- oder Kulturwerte und/oder fördert Regionalprodukte </a:t>
            </a:r>
          </a:p>
          <a:p>
            <a:r>
              <a:rPr lang="de-DE"/>
              <a:t>Anreise mit ÖV</a:t>
            </a:r>
          </a:p>
          <a:p>
            <a:r>
              <a:rPr lang="de-DE"/>
              <a:t>Findet im Parkgebiet statt</a:t>
            </a:r>
          </a:p>
          <a:p>
            <a:endParaRPr lang="de-DE"/>
          </a:p>
          <a:p>
            <a:r>
              <a:rPr lang="de-DE"/>
              <a:t>VA-Abo: 4 VA für 120.- / 8 VA für 200.-</a:t>
            </a:r>
          </a:p>
          <a:p>
            <a:r>
              <a:rPr lang="de-DE"/>
              <a:t>Höhere Preise wenn Firmensitz </a:t>
            </a:r>
            <a:r>
              <a:rPr lang="de-DE" err="1"/>
              <a:t>ausserhalb</a:t>
            </a:r>
            <a:r>
              <a:rPr lang="de-DE"/>
              <a:t> Park</a:t>
            </a:r>
          </a:p>
          <a:p>
            <a:endParaRPr lang="de-DE"/>
          </a:p>
          <a:p>
            <a:endParaRPr lang="de-DE"/>
          </a:p>
          <a:p>
            <a:endParaRPr lang="de-DE"/>
          </a:p>
        </p:txBody>
      </p:sp>
      <p:sp>
        <p:nvSpPr>
          <p:cNvPr id="4" name="Foliennummernplatzhalter 3"/>
          <p:cNvSpPr>
            <a:spLocks noGrp="1"/>
          </p:cNvSpPr>
          <p:nvPr>
            <p:ph type="sldNum" sz="quarter" idx="5"/>
          </p:nvPr>
        </p:nvSpPr>
        <p:spPr/>
        <p:txBody>
          <a:bodyPr/>
          <a:lstStyle/>
          <a:p>
            <a:fld id="{83C81C81-E364-4366-A610-2DB15FF98538}" type="slidenum">
              <a:rPr lang="de-CH" smtClean="0"/>
              <a:pPr/>
              <a:t>31</a:t>
            </a:fld>
            <a:endParaRPr lang="de-CH"/>
          </a:p>
        </p:txBody>
      </p:sp>
    </p:spTree>
    <p:extLst>
      <p:ext uri="{BB962C8B-B14F-4D97-AF65-F5344CB8AC3E}">
        <p14:creationId xmlns:p14="http://schemas.microsoft.com/office/powerpoint/2010/main" val="27768839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32</a:t>
            </a:fld>
            <a:endParaRPr lang="de-CH"/>
          </a:p>
        </p:txBody>
      </p:sp>
    </p:spTree>
    <p:extLst>
      <p:ext uri="{BB962C8B-B14F-4D97-AF65-F5344CB8AC3E}">
        <p14:creationId xmlns:p14="http://schemas.microsoft.com/office/powerpoint/2010/main" val="3843539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AS</a:t>
            </a:r>
          </a:p>
          <a:p>
            <a:pPr marL="0" marR="0" lvl="0" indent="0" algn="l" defTabSz="914400" rtl="0" eaLnBrk="1" fontAlgn="auto" latinLnBrk="0" hangingPunct="1">
              <a:lnSpc>
                <a:spcPct val="100000"/>
              </a:lnSpc>
              <a:spcBef>
                <a:spcPts val="0"/>
              </a:spcBef>
              <a:spcAft>
                <a:spcPts val="600"/>
              </a:spcAft>
              <a:buClrTx/>
              <a:buSzTx/>
              <a:buFontTx/>
              <a:buNone/>
              <a:tabLst/>
              <a:defRPr/>
            </a:pPr>
            <a:r>
              <a:rPr lang="de-DE" sz="1100">
                <a:effectLst/>
                <a:latin typeface="Aptos" panose="020B0004020202020204" pitchFamily="34" charset="0"/>
                <a:ea typeface="Aptos" panose="020B0004020202020204" pitchFamily="34" charset="0"/>
                <a:cs typeface="Arial" panose="020B0604020202020204" pitchFamily="34" charset="0"/>
              </a:rPr>
              <a:t>Mehrweggeschirr: 1.- pro Gedeck mit flachem Teller, Suppenteller, Becher, besteck, Kaffeelöffel. Box mit 20 Gedecken und Box mit 30 Gedecken. Oder 50 Snackschalen für Apéros à CHF 15.-.</a:t>
            </a:r>
          </a:p>
          <a:p>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33</a:t>
            </a:fld>
            <a:endParaRPr lang="de-CH"/>
          </a:p>
        </p:txBody>
      </p:sp>
    </p:spTree>
    <p:extLst>
      <p:ext uri="{BB962C8B-B14F-4D97-AF65-F5344CB8AC3E}">
        <p14:creationId xmlns:p14="http://schemas.microsoft.com/office/powerpoint/2010/main" val="278546073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a:t>
            </a:r>
          </a:p>
          <a:p>
            <a:endParaRPr lang="de-DE"/>
          </a:p>
          <a:p>
            <a:r>
              <a:rPr lang="de-DE"/>
              <a:t>Newsletter: Beide erst in Planung.</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34</a:t>
            </a:fld>
            <a:endParaRPr lang="de-CH"/>
          </a:p>
        </p:txBody>
      </p:sp>
    </p:spTree>
    <p:extLst>
      <p:ext uri="{BB962C8B-B14F-4D97-AF65-F5344CB8AC3E}">
        <p14:creationId xmlns:p14="http://schemas.microsoft.com/office/powerpoint/2010/main" val="32767779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35</a:t>
            </a:fld>
            <a:endParaRPr lang="de-CH"/>
          </a:p>
        </p:txBody>
      </p:sp>
    </p:spTree>
    <p:extLst>
      <p:ext uri="{BB962C8B-B14F-4D97-AF65-F5344CB8AC3E}">
        <p14:creationId xmlns:p14="http://schemas.microsoft.com/office/powerpoint/2010/main" val="11677711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36</a:t>
            </a:fld>
            <a:endParaRPr lang="de-CH"/>
          </a:p>
        </p:txBody>
      </p:sp>
    </p:spTree>
    <p:extLst>
      <p:ext uri="{BB962C8B-B14F-4D97-AF65-F5344CB8AC3E}">
        <p14:creationId xmlns:p14="http://schemas.microsoft.com/office/powerpoint/2010/main" val="28469385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a:t>
            </a:r>
            <a:endParaRPr lang="de-CH"/>
          </a:p>
        </p:txBody>
      </p:sp>
      <p:sp>
        <p:nvSpPr>
          <p:cNvPr id="4" name="Foliennummernplatzhalter 3"/>
          <p:cNvSpPr>
            <a:spLocks noGrp="1"/>
          </p:cNvSpPr>
          <p:nvPr>
            <p:ph type="sldNum" sz="quarter" idx="5"/>
          </p:nvPr>
        </p:nvSpPr>
        <p:spPr/>
        <p:txBody>
          <a:bodyPr/>
          <a:lstStyle/>
          <a:p>
            <a:fld id="{83C81C81-E364-4366-A610-2DB15FF98538}" type="slidenum">
              <a:rPr lang="de-CH" smtClean="0"/>
              <a:pPr/>
              <a:t>37</a:t>
            </a:fld>
            <a:endParaRPr lang="de-CH"/>
          </a:p>
        </p:txBody>
      </p:sp>
    </p:spTree>
    <p:extLst>
      <p:ext uri="{BB962C8B-B14F-4D97-AF65-F5344CB8AC3E}">
        <p14:creationId xmlns:p14="http://schemas.microsoft.com/office/powerpoint/2010/main" val="5398810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AS</a:t>
            </a:r>
          </a:p>
        </p:txBody>
      </p:sp>
      <p:sp>
        <p:nvSpPr>
          <p:cNvPr id="4" name="Foliennummernplatzhalter 3"/>
          <p:cNvSpPr>
            <a:spLocks noGrp="1"/>
          </p:cNvSpPr>
          <p:nvPr>
            <p:ph type="sldNum" sz="quarter" idx="5"/>
          </p:nvPr>
        </p:nvSpPr>
        <p:spPr/>
        <p:txBody>
          <a:bodyPr/>
          <a:lstStyle/>
          <a:p>
            <a:fld id="{83C81C81-E364-4366-A610-2DB15FF98538}" type="slidenum">
              <a:rPr lang="de-CH" smtClean="0"/>
              <a:pPr/>
              <a:t>38</a:t>
            </a:fld>
            <a:endParaRPr lang="de-CH"/>
          </a:p>
        </p:txBody>
      </p:sp>
    </p:spTree>
    <p:extLst>
      <p:ext uri="{BB962C8B-B14F-4D97-AF65-F5344CB8AC3E}">
        <p14:creationId xmlns:p14="http://schemas.microsoft.com/office/powerpoint/2010/main" val="25438701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CH"/>
              <a:t>CN &amp; Ruedi Lüscher: </a:t>
            </a:r>
          </a:p>
          <a:p>
            <a:pPr marL="0" marR="0" lvl="0" indent="0" algn="l" defTabSz="914400" rtl="0" eaLnBrk="1" fontAlgn="auto" latinLnBrk="0" hangingPunct="1">
              <a:lnSpc>
                <a:spcPct val="100000"/>
              </a:lnSpc>
              <a:spcBef>
                <a:spcPts val="0"/>
              </a:spcBef>
              <a:spcAft>
                <a:spcPts val="600"/>
              </a:spcAft>
              <a:buClrTx/>
              <a:buSzTx/>
              <a:buFontTx/>
              <a:buNone/>
              <a:tabLst/>
              <a:defRPr/>
            </a:pPr>
            <a:r>
              <a:rPr lang="de-CH"/>
              <a:t>Abfragen für einige Feedbacks zum Morgen: Wer hat Inputs?</a:t>
            </a:r>
          </a:p>
          <a:p>
            <a:pPr marL="0" marR="0" lvl="0" indent="0" algn="l" defTabSz="914400" rtl="0" eaLnBrk="1" fontAlgn="auto" latinLnBrk="0" hangingPunct="1">
              <a:lnSpc>
                <a:spcPct val="100000"/>
              </a:lnSpc>
              <a:spcBef>
                <a:spcPts val="0"/>
              </a:spcBef>
              <a:spcAft>
                <a:spcPts val="600"/>
              </a:spcAft>
              <a:buClrTx/>
              <a:buSzTx/>
              <a:buFontTx/>
              <a:buNone/>
              <a:tabLst/>
              <a:defRPr/>
            </a:pPr>
            <a:r>
              <a:rPr lang="de-CH"/>
              <a:t>Ad hoc den Morgen zusammenfassen und für die Beteiligung danken. Wir freuen uns auf die Zukunft und darauf, noch viel mehr mit euch zusammenzuarbeiten. </a:t>
            </a:r>
          </a:p>
        </p:txBody>
      </p:sp>
      <p:sp>
        <p:nvSpPr>
          <p:cNvPr id="4" name="Foliennummernplatzhalter 3"/>
          <p:cNvSpPr>
            <a:spLocks noGrp="1"/>
          </p:cNvSpPr>
          <p:nvPr>
            <p:ph type="sldNum" sz="quarter" idx="5"/>
          </p:nvPr>
        </p:nvSpPr>
        <p:spPr/>
        <p:txBody>
          <a:bodyPr/>
          <a:lstStyle/>
          <a:p>
            <a:fld id="{83C81C81-E364-4366-A610-2DB15FF98538}" type="slidenum">
              <a:rPr lang="de-CH" smtClean="0"/>
              <a:pPr/>
              <a:t>39</a:t>
            </a:fld>
            <a:endParaRPr lang="de-CH"/>
          </a:p>
        </p:txBody>
      </p:sp>
    </p:spTree>
    <p:extLst>
      <p:ext uri="{BB962C8B-B14F-4D97-AF65-F5344CB8AC3E}">
        <p14:creationId xmlns:p14="http://schemas.microsoft.com/office/powerpoint/2010/main" val="28003779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bg>
      <p:bgPr>
        <a:solidFill>
          <a:schemeClr val="accent6"/>
        </a:solid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358775" y="1736811"/>
            <a:ext cx="7642225" cy="1630379"/>
          </a:xfrm>
        </p:spPr>
        <p:txBody>
          <a:bodyPr anchor="b"/>
          <a:lstStyle>
            <a:lvl1pPr algn="l">
              <a:defRPr sz="3600">
                <a:solidFill>
                  <a:schemeClr val="bg1"/>
                </a:solidFill>
              </a:defRPr>
            </a:lvl1pPr>
          </a:lstStyle>
          <a:p>
            <a:r>
              <a:rPr lang="de-DE"/>
              <a:t>Mastertitelformat bearbeiten</a:t>
            </a:r>
            <a:endParaRPr lang="de-CH"/>
          </a:p>
        </p:txBody>
      </p:sp>
      <p:sp>
        <p:nvSpPr>
          <p:cNvPr id="3" name="Untertitel 2"/>
          <p:cNvSpPr>
            <a:spLocks noGrp="1"/>
          </p:cNvSpPr>
          <p:nvPr>
            <p:ph type="subTitle" idx="1" hasCustomPrompt="1"/>
          </p:nvPr>
        </p:nvSpPr>
        <p:spPr>
          <a:xfrm>
            <a:off x="358775" y="3609020"/>
            <a:ext cx="7642225" cy="504056"/>
          </a:xfrm>
        </p:spPr>
        <p:txBody>
          <a:bodyPr/>
          <a:lstStyle>
            <a:lvl1pPr marL="0" indent="0" algn="l">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e-CH" noProof="0"/>
              <a:t>Vorname Name, Ort, Datum hinzufügen</a:t>
            </a:r>
            <a:endParaRPr lang="de-CH"/>
          </a:p>
        </p:txBody>
      </p:sp>
      <p:sp>
        <p:nvSpPr>
          <p:cNvPr id="4" name="Datumsplatzhalter 3">
            <a:extLst>
              <a:ext uri="{FF2B5EF4-FFF2-40B4-BE49-F238E27FC236}">
                <a16:creationId xmlns:a16="http://schemas.microsoft.com/office/drawing/2014/main" id="{E22D3C48-FDED-470C-908E-96B5A0DDFDE7}"/>
              </a:ext>
            </a:extLst>
          </p:cNvPr>
          <p:cNvSpPr>
            <a:spLocks noGrp="1"/>
          </p:cNvSpPr>
          <p:nvPr>
            <p:ph type="dt" sz="half" idx="10"/>
          </p:nvPr>
        </p:nvSpPr>
        <p:spPr>
          <a:xfrm rot="-5400000">
            <a:off x="9030996" y="132236"/>
            <a:ext cx="360000" cy="108012"/>
          </a:xfrm>
        </p:spPr>
        <p:txBody>
          <a:bodyPr/>
          <a:lstStyle>
            <a:lvl1pPr>
              <a:defRPr sz="200">
                <a:solidFill>
                  <a:schemeClr val="bg1"/>
                </a:solidFill>
              </a:defRPr>
            </a:lvl1pPr>
          </a:lstStyle>
          <a:p>
            <a:fld id="{16F02016-D1A8-4BDA-9007-F524796E1F8D}" type="datetime1">
              <a:rPr lang="de-CH" smtClean="0"/>
              <a:t>16.12.2025</a:t>
            </a:fld>
            <a:endParaRPr lang="de-CH"/>
          </a:p>
        </p:txBody>
      </p:sp>
      <p:sp>
        <p:nvSpPr>
          <p:cNvPr id="6" name="Fußzeilenplatzhalter 5">
            <a:extLst>
              <a:ext uri="{FF2B5EF4-FFF2-40B4-BE49-F238E27FC236}">
                <a16:creationId xmlns:a16="http://schemas.microsoft.com/office/drawing/2014/main" id="{198B2F51-FE27-4B05-A169-62F7E9E34421}"/>
              </a:ext>
            </a:extLst>
          </p:cNvPr>
          <p:cNvSpPr>
            <a:spLocks noGrp="1"/>
          </p:cNvSpPr>
          <p:nvPr>
            <p:ph type="ftr" sz="quarter" idx="11"/>
          </p:nvPr>
        </p:nvSpPr>
        <p:spPr>
          <a:xfrm rot="-5400000">
            <a:off x="9030996" y="132236"/>
            <a:ext cx="360000" cy="108012"/>
          </a:xfrm>
        </p:spPr>
        <p:txBody>
          <a:bodyPr/>
          <a:lstStyle>
            <a:lvl1pPr>
              <a:defRPr sz="200">
                <a:solidFill>
                  <a:schemeClr val="bg1"/>
                </a:solidFill>
              </a:defRPr>
            </a:lvl1pPr>
          </a:lstStyle>
          <a:p>
            <a:r>
              <a:rPr lang="de-CH"/>
              <a:t>Fusszeile (Ändern über «Einfügen &gt; Kopf- und Fusszeile»)</a:t>
            </a:r>
          </a:p>
        </p:txBody>
      </p:sp>
      <p:sp>
        <p:nvSpPr>
          <p:cNvPr id="8" name="Foliennummernplatzhalter 7">
            <a:extLst>
              <a:ext uri="{FF2B5EF4-FFF2-40B4-BE49-F238E27FC236}">
                <a16:creationId xmlns:a16="http://schemas.microsoft.com/office/drawing/2014/main" id="{CD7C1A0D-0D46-4AD6-A4E0-C34A72CE2E1A}"/>
              </a:ext>
            </a:extLst>
          </p:cNvPr>
          <p:cNvSpPr>
            <a:spLocks noGrp="1"/>
          </p:cNvSpPr>
          <p:nvPr>
            <p:ph type="sldNum" sz="quarter" idx="12"/>
          </p:nvPr>
        </p:nvSpPr>
        <p:spPr>
          <a:xfrm rot="-5400000">
            <a:off x="9030996" y="132236"/>
            <a:ext cx="360000" cy="108012"/>
          </a:xfrm>
        </p:spPr>
        <p:txBody>
          <a:bodyPr/>
          <a:lstStyle>
            <a:lvl1pPr>
              <a:defRPr sz="200">
                <a:solidFill>
                  <a:schemeClr val="bg1"/>
                </a:solidFill>
              </a:defRPr>
            </a:lvl1pPr>
          </a:lstStyle>
          <a:p>
            <a:fld id="{442AD375-037F-43D0-B059-5172DA06796A}" type="slidenum">
              <a:rPr lang="de-CH" smtClean="0"/>
              <a:pPr/>
              <a:t>‹Nr.›</a:t>
            </a:fld>
            <a:endParaRPr lang="de-CH"/>
          </a:p>
        </p:txBody>
      </p:sp>
      <p:pic>
        <p:nvPicPr>
          <p:cNvPr id="10" name="Grafik 9">
            <a:extLst>
              <a:ext uri="{FF2B5EF4-FFF2-40B4-BE49-F238E27FC236}">
                <a16:creationId xmlns:a16="http://schemas.microsoft.com/office/drawing/2014/main" id="{A7DBD7AA-F2F5-4C2F-AFC3-DBB71D7A7BF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16" y="-1565"/>
            <a:ext cx="3360829" cy="1474665"/>
          </a:xfrm>
          <a:prstGeom prst="rect">
            <a:avLst/>
          </a:prstGeom>
        </p:spPr>
      </p:pic>
      <p:pic>
        <p:nvPicPr>
          <p:cNvPr id="12" name="Grafik 11">
            <a:extLst>
              <a:ext uri="{FF2B5EF4-FFF2-40B4-BE49-F238E27FC236}">
                <a16:creationId xmlns:a16="http://schemas.microsoft.com/office/drawing/2014/main" id="{AF482745-AB22-494B-9754-030E04B1B121}"/>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824554" y="388903"/>
            <a:ext cx="2016224" cy="959507"/>
          </a:xfrm>
          <a:prstGeom prst="rect">
            <a:avLst/>
          </a:prstGeom>
        </p:spPr>
      </p:pic>
      <p:sp>
        <p:nvSpPr>
          <p:cNvPr id="14" name="Textfeld 13">
            <a:extLst>
              <a:ext uri="{FF2B5EF4-FFF2-40B4-BE49-F238E27FC236}">
                <a16:creationId xmlns:a16="http://schemas.microsoft.com/office/drawing/2014/main" id="{DC27A096-EB58-47B2-AAD4-A15CBFB48B27}"/>
              </a:ext>
            </a:extLst>
          </p:cNvPr>
          <p:cNvSpPr txBox="1"/>
          <p:nvPr userDrawn="1"/>
        </p:nvSpPr>
        <p:spPr>
          <a:xfrm rot="16200000">
            <a:off x="7626795" y="5210381"/>
            <a:ext cx="3212976" cy="69250"/>
          </a:xfrm>
          <a:prstGeom prst="rect">
            <a:avLst/>
          </a:prstGeom>
          <a:noFill/>
        </p:spPr>
        <p:txBody>
          <a:bodyPr wrap="square" lIns="0" tIns="0" rIns="0" bIns="0" rtlCol="0">
            <a:spAutoFit/>
          </a:bodyPr>
          <a:lstStyle/>
          <a:p>
            <a:r>
              <a:rPr lang="de-CH" sz="450" spc="30" baseline="0">
                <a:solidFill>
                  <a:schemeClr val="bg1">
                    <a:lumMod val="75000"/>
                  </a:schemeClr>
                </a:solidFill>
              </a:rPr>
              <a:t>Erstellt durch Vorlagenbauer.ch</a:t>
            </a:r>
          </a:p>
        </p:txBody>
      </p:sp>
      <p:sp>
        <p:nvSpPr>
          <p:cNvPr id="17" name="Textplatzhalter 16">
            <a:extLst>
              <a:ext uri="{FF2B5EF4-FFF2-40B4-BE49-F238E27FC236}">
                <a16:creationId xmlns:a16="http://schemas.microsoft.com/office/drawing/2014/main" id="{706903F4-780B-4F63-A801-E04B4DD46587}"/>
              </a:ext>
            </a:extLst>
          </p:cNvPr>
          <p:cNvSpPr>
            <a:spLocks noGrp="1"/>
          </p:cNvSpPr>
          <p:nvPr>
            <p:ph type="body" sz="quarter" idx="13" hasCustomPrompt="1"/>
          </p:nvPr>
        </p:nvSpPr>
        <p:spPr>
          <a:xfrm>
            <a:off x="358775" y="6088432"/>
            <a:ext cx="7642225" cy="437012"/>
          </a:xfrm>
        </p:spPr>
        <p:txBody>
          <a:bodyPr anchor="b"/>
          <a:lstStyle>
            <a:lvl1pPr>
              <a:defRPr sz="2400" b="1">
                <a:solidFill>
                  <a:srgbClr val="D5D900"/>
                </a:solidFill>
              </a:defRPr>
            </a:lvl1pPr>
          </a:lstStyle>
          <a:p>
            <a:pPr lvl="0"/>
            <a:r>
              <a:rPr lang="de-DE"/>
              <a:t>Untertitel hinzufügen</a:t>
            </a:r>
          </a:p>
        </p:txBody>
      </p:sp>
    </p:spTree>
    <p:extLst>
      <p:ext uri="{BB962C8B-B14F-4D97-AF65-F5344CB8AC3E}">
        <p14:creationId xmlns:p14="http://schemas.microsoft.com/office/powerpoint/2010/main" val="3891886669"/>
      </p:ext>
    </p:extLst>
  </p:cSld>
  <p:clrMapOvr>
    <a:masterClrMapping/>
  </p:clrMapOvr>
  <p:extLst>
    <p:ext uri="{DCECCB84-F9BA-43D5-87BE-67443E8EF086}">
      <p15:sldGuideLst xmlns:p15="http://schemas.microsoft.com/office/powerpoint/2012/main">
        <p15:guide id="1" orient="horz" pos="229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elfolie mit Bild">
    <p:bg>
      <p:bgPr>
        <a:solidFill>
          <a:schemeClr val="accent6"/>
        </a:solid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358775" y="1736812"/>
            <a:ext cx="7642225" cy="1188132"/>
          </a:xfrm>
        </p:spPr>
        <p:txBody>
          <a:bodyPr anchor="t"/>
          <a:lstStyle>
            <a:lvl1pPr algn="l">
              <a:defRPr sz="3600">
                <a:solidFill>
                  <a:schemeClr val="bg1"/>
                </a:solidFill>
              </a:defRPr>
            </a:lvl1pPr>
          </a:lstStyle>
          <a:p>
            <a:r>
              <a:rPr lang="de-DE"/>
              <a:t>Mastertitelformat bearbeiten</a:t>
            </a:r>
            <a:endParaRPr lang="de-CH"/>
          </a:p>
        </p:txBody>
      </p:sp>
      <p:sp>
        <p:nvSpPr>
          <p:cNvPr id="3" name="Untertitel 2"/>
          <p:cNvSpPr>
            <a:spLocks noGrp="1"/>
          </p:cNvSpPr>
          <p:nvPr>
            <p:ph type="subTitle" idx="1" hasCustomPrompt="1"/>
          </p:nvPr>
        </p:nvSpPr>
        <p:spPr>
          <a:xfrm>
            <a:off x="358775" y="3068960"/>
            <a:ext cx="7642225" cy="504056"/>
          </a:xfrm>
        </p:spPr>
        <p:txBody>
          <a:bodyPr/>
          <a:lstStyle>
            <a:lvl1pPr marL="0" indent="0" algn="l">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e-CH" noProof="0"/>
              <a:t>Untertitel Vorname Name, Ort, Datum hinzufügen</a:t>
            </a:r>
            <a:endParaRPr lang="de-CH"/>
          </a:p>
        </p:txBody>
      </p:sp>
      <p:sp>
        <p:nvSpPr>
          <p:cNvPr id="4" name="Datumsplatzhalter 3">
            <a:extLst>
              <a:ext uri="{FF2B5EF4-FFF2-40B4-BE49-F238E27FC236}">
                <a16:creationId xmlns:a16="http://schemas.microsoft.com/office/drawing/2014/main" id="{E22D3C48-FDED-470C-908E-96B5A0DDFDE7}"/>
              </a:ext>
            </a:extLst>
          </p:cNvPr>
          <p:cNvSpPr>
            <a:spLocks noGrp="1"/>
          </p:cNvSpPr>
          <p:nvPr>
            <p:ph type="dt" sz="half" idx="10"/>
          </p:nvPr>
        </p:nvSpPr>
        <p:spPr>
          <a:xfrm rot="-5400000">
            <a:off x="9030996" y="132236"/>
            <a:ext cx="360000" cy="108012"/>
          </a:xfrm>
        </p:spPr>
        <p:txBody>
          <a:bodyPr/>
          <a:lstStyle>
            <a:lvl1pPr>
              <a:defRPr sz="200">
                <a:solidFill>
                  <a:schemeClr val="bg1"/>
                </a:solidFill>
              </a:defRPr>
            </a:lvl1pPr>
          </a:lstStyle>
          <a:p>
            <a:fld id="{026BA013-65F2-4F47-93E9-3A774CD3A9D4}" type="datetime1">
              <a:rPr lang="de-CH" smtClean="0"/>
              <a:t>16.12.2025</a:t>
            </a:fld>
            <a:endParaRPr lang="de-CH"/>
          </a:p>
        </p:txBody>
      </p:sp>
      <p:sp>
        <p:nvSpPr>
          <p:cNvPr id="6" name="Fußzeilenplatzhalter 5">
            <a:extLst>
              <a:ext uri="{FF2B5EF4-FFF2-40B4-BE49-F238E27FC236}">
                <a16:creationId xmlns:a16="http://schemas.microsoft.com/office/drawing/2014/main" id="{198B2F51-FE27-4B05-A169-62F7E9E34421}"/>
              </a:ext>
            </a:extLst>
          </p:cNvPr>
          <p:cNvSpPr>
            <a:spLocks noGrp="1"/>
          </p:cNvSpPr>
          <p:nvPr>
            <p:ph type="ftr" sz="quarter" idx="11"/>
          </p:nvPr>
        </p:nvSpPr>
        <p:spPr>
          <a:xfrm rot="-5400000">
            <a:off x="9030996" y="132236"/>
            <a:ext cx="360000" cy="108012"/>
          </a:xfrm>
        </p:spPr>
        <p:txBody>
          <a:bodyPr/>
          <a:lstStyle>
            <a:lvl1pPr>
              <a:defRPr sz="200">
                <a:solidFill>
                  <a:schemeClr val="bg1"/>
                </a:solidFill>
              </a:defRPr>
            </a:lvl1pPr>
          </a:lstStyle>
          <a:p>
            <a:r>
              <a:rPr lang="de-CH"/>
              <a:t>Fusszeile (Ändern über «Einfügen &gt; Kopf- und Fusszeile»)</a:t>
            </a:r>
          </a:p>
        </p:txBody>
      </p:sp>
      <p:sp>
        <p:nvSpPr>
          <p:cNvPr id="8" name="Foliennummernplatzhalter 7">
            <a:extLst>
              <a:ext uri="{FF2B5EF4-FFF2-40B4-BE49-F238E27FC236}">
                <a16:creationId xmlns:a16="http://schemas.microsoft.com/office/drawing/2014/main" id="{CD7C1A0D-0D46-4AD6-A4E0-C34A72CE2E1A}"/>
              </a:ext>
            </a:extLst>
          </p:cNvPr>
          <p:cNvSpPr>
            <a:spLocks noGrp="1"/>
          </p:cNvSpPr>
          <p:nvPr>
            <p:ph type="sldNum" sz="quarter" idx="12"/>
          </p:nvPr>
        </p:nvSpPr>
        <p:spPr>
          <a:xfrm rot="-5400000">
            <a:off x="9030996" y="132236"/>
            <a:ext cx="360000" cy="108012"/>
          </a:xfrm>
        </p:spPr>
        <p:txBody>
          <a:bodyPr/>
          <a:lstStyle>
            <a:lvl1pPr>
              <a:defRPr sz="200">
                <a:solidFill>
                  <a:schemeClr val="bg1"/>
                </a:solidFill>
              </a:defRPr>
            </a:lvl1pPr>
          </a:lstStyle>
          <a:p>
            <a:fld id="{442AD375-037F-43D0-B059-5172DA06796A}" type="slidenum">
              <a:rPr lang="de-CH" smtClean="0"/>
              <a:pPr/>
              <a:t>‹Nr.›</a:t>
            </a:fld>
            <a:endParaRPr lang="de-CH"/>
          </a:p>
        </p:txBody>
      </p:sp>
      <p:pic>
        <p:nvPicPr>
          <p:cNvPr id="10" name="Grafik 9">
            <a:extLst>
              <a:ext uri="{FF2B5EF4-FFF2-40B4-BE49-F238E27FC236}">
                <a16:creationId xmlns:a16="http://schemas.microsoft.com/office/drawing/2014/main" id="{A7DBD7AA-F2F5-4C2F-AFC3-DBB71D7A7BF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16" y="-1565"/>
            <a:ext cx="3360829" cy="1474665"/>
          </a:xfrm>
          <a:prstGeom prst="rect">
            <a:avLst/>
          </a:prstGeom>
        </p:spPr>
      </p:pic>
      <p:pic>
        <p:nvPicPr>
          <p:cNvPr id="12" name="Grafik 11">
            <a:extLst>
              <a:ext uri="{FF2B5EF4-FFF2-40B4-BE49-F238E27FC236}">
                <a16:creationId xmlns:a16="http://schemas.microsoft.com/office/drawing/2014/main" id="{AF482745-AB22-494B-9754-030E04B1B121}"/>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824554" y="388903"/>
            <a:ext cx="2016224" cy="959507"/>
          </a:xfrm>
          <a:prstGeom prst="rect">
            <a:avLst/>
          </a:prstGeom>
        </p:spPr>
      </p:pic>
      <p:sp>
        <p:nvSpPr>
          <p:cNvPr id="13" name="Bildplatzhalter 4">
            <a:extLst>
              <a:ext uri="{FF2B5EF4-FFF2-40B4-BE49-F238E27FC236}">
                <a16:creationId xmlns:a16="http://schemas.microsoft.com/office/drawing/2014/main" id="{081BF69F-97A2-4BEA-ACD4-F3D8689B616D}"/>
              </a:ext>
            </a:extLst>
          </p:cNvPr>
          <p:cNvSpPr>
            <a:spLocks noGrp="1"/>
          </p:cNvSpPr>
          <p:nvPr>
            <p:ph type="pic" sz="quarter" idx="13"/>
          </p:nvPr>
        </p:nvSpPr>
        <p:spPr>
          <a:xfrm>
            <a:off x="-5116" y="3647456"/>
            <a:ext cx="9149116" cy="3210544"/>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11" name="Textfeld 10">
            <a:extLst>
              <a:ext uri="{FF2B5EF4-FFF2-40B4-BE49-F238E27FC236}">
                <a16:creationId xmlns:a16="http://schemas.microsoft.com/office/drawing/2014/main" id="{C295009F-61AC-45BC-9E70-5317793CA367}"/>
              </a:ext>
            </a:extLst>
          </p:cNvPr>
          <p:cNvSpPr txBox="1"/>
          <p:nvPr userDrawn="1"/>
        </p:nvSpPr>
        <p:spPr>
          <a:xfrm rot="16200000">
            <a:off x="7626795" y="5210381"/>
            <a:ext cx="3212976" cy="69250"/>
          </a:xfrm>
          <a:prstGeom prst="rect">
            <a:avLst/>
          </a:prstGeom>
          <a:noFill/>
        </p:spPr>
        <p:txBody>
          <a:bodyPr wrap="square" lIns="0" tIns="0" rIns="0" bIns="0" rtlCol="0">
            <a:spAutoFit/>
          </a:bodyPr>
          <a:lstStyle/>
          <a:p>
            <a:r>
              <a:rPr lang="de-CH" sz="450" spc="30" baseline="0">
                <a:solidFill>
                  <a:schemeClr val="bg1">
                    <a:lumMod val="75000"/>
                  </a:schemeClr>
                </a:solidFill>
              </a:rPr>
              <a:t>Erstellt durch Vorlagenbauer.ch</a:t>
            </a:r>
          </a:p>
        </p:txBody>
      </p:sp>
    </p:spTree>
    <p:extLst>
      <p:ext uri="{BB962C8B-B14F-4D97-AF65-F5344CB8AC3E}">
        <p14:creationId xmlns:p14="http://schemas.microsoft.com/office/powerpoint/2010/main" val="4015309018"/>
      </p:ext>
    </p:extLst>
  </p:cSld>
  <p:clrMapOvr>
    <a:masterClrMapping/>
  </p:clrMapOvr>
  <p:extLst>
    <p:ext uri="{DCECCB84-F9BA-43D5-87BE-67443E8EF086}">
      <p15:sldGuideLst xmlns:p15="http://schemas.microsoft.com/office/powerpoint/2012/main">
        <p15:guide id="1" orient="horz" pos="2296"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Inhaltsplatzhalter 2"/>
          <p:cNvSpPr>
            <a:spLocks noGrp="1"/>
          </p:cNvSpPr>
          <p:nvPr>
            <p:ph idx="1" hasCustomPrompt="1"/>
          </p:nvPr>
        </p:nvSpPr>
        <p:spPr/>
        <p:txBody>
          <a:bodyPr/>
          <a:lstStyle/>
          <a:p>
            <a:pPr lvl="0"/>
            <a:r>
              <a:rPr lang="de-DE"/>
              <a:t>Textmasterformat bearbeiten</a:t>
            </a:r>
          </a:p>
          <a:p>
            <a:pPr lvl="1"/>
            <a:r>
              <a:rPr lang="de-DE"/>
              <a:t>Zweite </a:t>
            </a:r>
            <a:r>
              <a:rPr lang="de-CH" noProof="0"/>
              <a:t>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8DDB73CE-1D36-47B2-AE57-17F76B913971}"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Tree>
    <p:extLst>
      <p:ext uri="{BB962C8B-B14F-4D97-AF65-F5344CB8AC3E}">
        <p14:creationId xmlns:p14="http://schemas.microsoft.com/office/powerpoint/2010/main" val="479570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Inhaltsplatzhalter 2"/>
          <p:cNvSpPr>
            <a:spLocks noGrp="1"/>
          </p:cNvSpPr>
          <p:nvPr>
            <p:ph idx="1" hasCustomPrompt="1"/>
          </p:nvPr>
        </p:nvSpPr>
        <p:spPr>
          <a:xfrm>
            <a:off x="359531" y="1448781"/>
            <a:ext cx="4032449" cy="4500499"/>
          </a:xfrm>
        </p:spPr>
        <p:txBody>
          <a:bodyPr/>
          <a:lstStyle/>
          <a:p>
            <a:pPr lvl="0"/>
            <a:r>
              <a:rPr lang="de-DE"/>
              <a:t>Textmasterformat bearbeiten</a:t>
            </a:r>
          </a:p>
          <a:p>
            <a:pPr lvl="1"/>
            <a:r>
              <a:rPr lang="de-DE"/>
              <a:t>Zweite </a:t>
            </a:r>
            <a:r>
              <a:rPr lang="de-CH" noProof="0"/>
              <a:t>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35337AB-4A41-4DDA-B37C-F83801951113}"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
        <p:nvSpPr>
          <p:cNvPr id="9" name="Inhaltsplatzhalter 2">
            <a:extLst>
              <a:ext uri="{FF2B5EF4-FFF2-40B4-BE49-F238E27FC236}">
                <a16:creationId xmlns:a16="http://schemas.microsoft.com/office/drawing/2014/main" id="{653D2454-CDDE-466D-B844-470EBE167055}"/>
              </a:ext>
            </a:extLst>
          </p:cNvPr>
          <p:cNvSpPr>
            <a:spLocks noGrp="1"/>
          </p:cNvSpPr>
          <p:nvPr>
            <p:ph idx="18" hasCustomPrompt="1"/>
          </p:nvPr>
        </p:nvSpPr>
        <p:spPr>
          <a:xfrm>
            <a:off x="4752020" y="1449451"/>
            <a:ext cx="4032449" cy="4500499"/>
          </a:xfrm>
        </p:spPr>
        <p:txBody>
          <a:bodyPr/>
          <a:lstStyle/>
          <a:p>
            <a:pPr lvl="0"/>
            <a:r>
              <a:rPr lang="de-DE"/>
              <a:t>Textmasterformat bearbeiten</a:t>
            </a:r>
          </a:p>
          <a:p>
            <a:pPr lvl="1"/>
            <a:r>
              <a:rPr lang="de-DE"/>
              <a:t>Zweite </a:t>
            </a:r>
            <a:r>
              <a:rPr lang="de-CH" noProof="0"/>
              <a:t>Ebene</a:t>
            </a:r>
          </a:p>
          <a:p>
            <a:pPr lvl="2"/>
            <a:r>
              <a:rPr lang="de-DE"/>
              <a:t>Dritte Ebene</a:t>
            </a:r>
          </a:p>
          <a:p>
            <a:pPr lvl="3"/>
            <a:r>
              <a:rPr lang="de-DE"/>
              <a:t>Vierte Ebene</a:t>
            </a:r>
          </a:p>
          <a:p>
            <a:pPr lvl="4"/>
            <a:r>
              <a:rPr lang="de-DE"/>
              <a:t>Fünfte Ebene</a:t>
            </a:r>
            <a:endParaRPr lang="de-CH"/>
          </a:p>
        </p:txBody>
      </p:sp>
    </p:spTree>
    <p:extLst>
      <p:ext uri="{BB962C8B-B14F-4D97-AF65-F5344CB8AC3E}">
        <p14:creationId xmlns:p14="http://schemas.microsoft.com/office/powerpoint/2010/main" val="1129541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el, Bild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35337AB-4A41-4DDA-B37C-F83801951113}"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
        <p:nvSpPr>
          <p:cNvPr id="9" name="Inhaltsplatzhalter 2">
            <a:extLst>
              <a:ext uri="{FF2B5EF4-FFF2-40B4-BE49-F238E27FC236}">
                <a16:creationId xmlns:a16="http://schemas.microsoft.com/office/drawing/2014/main" id="{653D2454-CDDE-466D-B844-470EBE167055}"/>
              </a:ext>
            </a:extLst>
          </p:cNvPr>
          <p:cNvSpPr>
            <a:spLocks noGrp="1"/>
          </p:cNvSpPr>
          <p:nvPr>
            <p:ph idx="18" hasCustomPrompt="1"/>
          </p:nvPr>
        </p:nvSpPr>
        <p:spPr>
          <a:xfrm>
            <a:off x="4572000" y="1449451"/>
            <a:ext cx="4212469" cy="4500499"/>
          </a:xfrm>
        </p:spPr>
        <p:txBody>
          <a:bodyPr/>
          <a:lstStyle/>
          <a:p>
            <a:pPr lvl="0"/>
            <a:r>
              <a:rPr lang="de-DE"/>
              <a:t>Textmasterformat bearbeiten</a:t>
            </a:r>
          </a:p>
          <a:p>
            <a:pPr lvl="1"/>
            <a:r>
              <a:rPr lang="de-DE"/>
              <a:t>Zweite </a:t>
            </a:r>
            <a:r>
              <a:rPr lang="de-CH" noProof="0"/>
              <a:t>Ebene</a:t>
            </a:r>
          </a:p>
          <a:p>
            <a:pPr lvl="2"/>
            <a:r>
              <a:rPr lang="de-DE"/>
              <a:t>Dritte Ebene</a:t>
            </a:r>
          </a:p>
          <a:p>
            <a:pPr lvl="3"/>
            <a:r>
              <a:rPr lang="de-DE"/>
              <a:t>Vierte Ebene</a:t>
            </a:r>
          </a:p>
          <a:p>
            <a:pPr lvl="4"/>
            <a:r>
              <a:rPr lang="de-DE"/>
              <a:t>Fünfte Ebene</a:t>
            </a:r>
            <a:endParaRPr lang="de-CH"/>
          </a:p>
        </p:txBody>
      </p:sp>
      <p:sp>
        <p:nvSpPr>
          <p:cNvPr id="10" name="Bildplatzhalter 4">
            <a:extLst>
              <a:ext uri="{FF2B5EF4-FFF2-40B4-BE49-F238E27FC236}">
                <a16:creationId xmlns:a16="http://schemas.microsoft.com/office/drawing/2014/main" id="{E02E772D-27E9-4295-BC34-DE2BD682DAC7}"/>
              </a:ext>
            </a:extLst>
          </p:cNvPr>
          <p:cNvSpPr>
            <a:spLocks noGrp="1"/>
          </p:cNvSpPr>
          <p:nvPr>
            <p:ph type="pic" sz="quarter" idx="19"/>
          </p:nvPr>
        </p:nvSpPr>
        <p:spPr>
          <a:xfrm>
            <a:off x="355998" y="1449450"/>
            <a:ext cx="3675942" cy="4500500"/>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341200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el, Texte und zwei Bilder rechts">
    <p:spTree>
      <p:nvGrpSpPr>
        <p:cNvPr id="1" name=""/>
        <p:cNvGrpSpPr/>
        <p:nvPr/>
      </p:nvGrpSpPr>
      <p:grpSpPr>
        <a:xfrm>
          <a:off x="0" y="0"/>
          <a:ext cx="0" cy="0"/>
          <a:chOff x="0" y="0"/>
          <a:chExt cx="0" cy="0"/>
        </a:xfrm>
      </p:grpSpPr>
      <p:sp>
        <p:nvSpPr>
          <p:cNvPr id="2" name="Titel 1"/>
          <p:cNvSpPr>
            <a:spLocks noGrp="1"/>
          </p:cNvSpPr>
          <p:nvPr>
            <p:ph type="title"/>
          </p:nvPr>
        </p:nvSpPr>
        <p:spPr>
          <a:xfrm>
            <a:off x="359531" y="313957"/>
            <a:ext cx="4032449" cy="774784"/>
          </a:xfrm>
        </p:spPr>
        <p:txBody>
          <a:bodyPr anchor="b"/>
          <a:lstStyle/>
          <a:p>
            <a:r>
              <a:rPr lang="de-DE"/>
              <a:t>Mastertitelformat bearbeiten</a:t>
            </a:r>
            <a:endParaRPr lang="de-CH"/>
          </a:p>
        </p:txBody>
      </p:sp>
      <p:sp>
        <p:nvSpPr>
          <p:cNvPr id="3" name="Inhaltsplatzhalter 2"/>
          <p:cNvSpPr>
            <a:spLocks noGrp="1"/>
          </p:cNvSpPr>
          <p:nvPr>
            <p:ph idx="1" hasCustomPrompt="1"/>
          </p:nvPr>
        </p:nvSpPr>
        <p:spPr>
          <a:xfrm>
            <a:off x="359531" y="1160749"/>
            <a:ext cx="4032449" cy="1764195"/>
          </a:xfrm>
        </p:spPr>
        <p:txBody>
          <a:bodyPr/>
          <a:lstStyle/>
          <a:p>
            <a:pPr lvl="0"/>
            <a:r>
              <a:rPr lang="de-DE"/>
              <a:t>Textmasterformat bearbeiten</a:t>
            </a:r>
          </a:p>
          <a:p>
            <a:pPr lvl="1"/>
            <a:r>
              <a:rPr lang="de-DE"/>
              <a:t>Zweite </a:t>
            </a:r>
            <a:r>
              <a:rPr lang="de-CH" noProof="0"/>
              <a:t>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35337AB-4A41-4DDA-B37C-F83801951113}"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12" name="Inhaltsplatzhalter 2">
            <a:extLst>
              <a:ext uri="{FF2B5EF4-FFF2-40B4-BE49-F238E27FC236}">
                <a16:creationId xmlns:a16="http://schemas.microsoft.com/office/drawing/2014/main" id="{408FBC5F-894D-4DE7-BEF4-0B06DD5F22F5}"/>
              </a:ext>
            </a:extLst>
          </p:cNvPr>
          <p:cNvSpPr>
            <a:spLocks noGrp="1"/>
          </p:cNvSpPr>
          <p:nvPr>
            <p:ph idx="18" hasCustomPrompt="1"/>
          </p:nvPr>
        </p:nvSpPr>
        <p:spPr>
          <a:xfrm>
            <a:off x="358775" y="4077072"/>
            <a:ext cx="4032449" cy="1764195"/>
          </a:xfrm>
        </p:spPr>
        <p:txBody>
          <a:bodyPr/>
          <a:lstStyle/>
          <a:p>
            <a:pPr lvl="0"/>
            <a:r>
              <a:rPr lang="de-DE"/>
              <a:t>Textmasterformat bearbeiten</a:t>
            </a:r>
          </a:p>
          <a:p>
            <a:pPr lvl="1"/>
            <a:r>
              <a:rPr lang="de-DE"/>
              <a:t>Zweite </a:t>
            </a:r>
            <a:r>
              <a:rPr lang="de-CH" noProof="0"/>
              <a:t>Ebene</a:t>
            </a:r>
          </a:p>
          <a:p>
            <a:pPr lvl="2"/>
            <a:r>
              <a:rPr lang="de-DE"/>
              <a:t>Dritte Ebene</a:t>
            </a:r>
          </a:p>
          <a:p>
            <a:pPr lvl="3"/>
            <a:r>
              <a:rPr lang="de-DE"/>
              <a:t>Vierte Ebene</a:t>
            </a:r>
          </a:p>
          <a:p>
            <a:pPr lvl="4"/>
            <a:r>
              <a:rPr lang="de-DE"/>
              <a:t>Fünfte Ebene</a:t>
            </a:r>
            <a:endParaRPr lang="de-CH"/>
          </a:p>
        </p:txBody>
      </p:sp>
      <p:sp>
        <p:nvSpPr>
          <p:cNvPr id="13" name="Textplatzhalter 16">
            <a:extLst>
              <a:ext uri="{FF2B5EF4-FFF2-40B4-BE49-F238E27FC236}">
                <a16:creationId xmlns:a16="http://schemas.microsoft.com/office/drawing/2014/main" id="{22A002BE-9FD5-4830-95A0-4BCC6BF0B809}"/>
              </a:ext>
            </a:extLst>
          </p:cNvPr>
          <p:cNvSpPr>
            <a:spLocks noGrp="1"/>
          </p:cNvSpPr>
          <p:nvPr>
            <p:ph type="body" sz="quarter" idx="13" hasCustomPrompt="1"/>
          </p:nvPr>
        </p:nvSpPr>
        <p:spPr>
          <a:xfrm>
            <a:off x="358775" y="3248980"/>
            <a:ext cx="4032449" cy="756084"/>
          </a:xfrm>
        </p:spPr>
        <p:txBody>
          <a:bodyPr anchor="b"/>
          <a:lstStyle>
            <a:lvl1pPr>
              <a:defRPr sz="2600" b="1">
                <a:solidFill>
                  <a:schemeClr val="accent6"/>
                </a:solidFill>
              </a:defRPr>
            </a:lvl1pPr>
          </a:lstStyle>
          <a:p>
            <a:pPr lvl="0"/>
            <a:r>
              <a:rPr lang="de-DE"/>
              <a:t>Titel hinzufügen</a:t>
            </a:r>
          </a:p>
        </p:txBody>
      </p:sp>
      <p:sp>
        <p:nvSpPr>
          <p:cNvPr id="14" name="Bildplatzhalter 4">
            <a:extLst>
              <a:ext uri="{FF2B5EF4-FFF2-40B4-BE49-F238E27FC236}">
                <a16:creationId xmlns:a16="http://schemas.microsoft.com/office/drawing/2014/main" id="{172FDB7B-5697-47E7-BF84-DFB44F696F0A}"/>
              </a:ext>
            </a:extLst>
          </p:cNvPr>
          <p:cNvSpPr>
            <a:spLocks noGrp="1"/>
          </p:cNvSpPr>
          <p:nvPr>
            <p:ph type="pic" sz="quarter" idx="19"/>
          </p:nvPr>
        </p:nvSpPr>
        <p:spPr>
          <a:xfrm>
            <a:off x="4749998" y="3284984"/>
            <a:ext cx="4034470" cy="2556284"/>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15" name="Bildplatzhalter 4">
            <a:extLst>
              <a:ext uri="{FF2B5EF4-FFF2-40B4-BE49-F238E27FC236}">
                <a16:creationId xmlns:a16="http://schemas.microsoft.com/office/drawing/2014/main" id="{E004261C-482E-45DB-A436-A19376D57B92}"/>
              </a:ext>
            </a:extLst>
          </p:cNvPr>
          <p:cNvSpPr>
            <a:spLocks noGrp="1"/>
          </p:cNvSpPr>
          <p:nvPr>
            <p:ph type="pic" sz="quarter" idx="20"/>
          </p:nvPr>
        </p:nvSpPr>
        <p:spPr>
          <a:xfrm>
            <a:off x="4749998" y="381043"/>
            <a:ext cx="4034470" cy="2556284"/>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1080572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el, Texte und zwei Bilder oben">
    <p:spTree>
      <p:nvGrpSpPr>
        <p:cNvPr id="1" name=""/>
        <p:cNvGrpSpPr/>
        <p:nvPr/>
      </p:nvGrpSpPr>
      <p:grpSpPr>
        <a:xfrm>
          <a:off x="0" y="0"/>
          <a:ext cx="0" cy="0"/>
          <a:chOff x="0" y="0"/>
          <a:chExt cx="0" cy="0"/>
        </a:xfrm>
      </p:grpSpPr>
      <p:sp>
        <p:nvSpPr>
          <p:cNvPr id="2" name="Titel 1"/>
          <p:cNvSpPr>
            <a:spLocks noGrp="1"/>
          </p:cNvSpPr>
          <p:nvPr>
            <p:ph type="title"/>
          </p:nvPr>
        </p:nvSpPr>
        <p:spPr>
          <a:xfrm>
            <a:off x="358775" y="3233667"/>
            <a:ext cx="4032449" cy="778921"/>
          </a:xfrm>
        </p:spPr>
        <p:txBody>
          <a:bodyPr anchor="b"/>
          <a:lstStyle/>
          <a:p>
            <a:r>
              <a:rPr lang="de-DE"/>
              <a:t>Mastertitelformat bearbeiten</a:t>
            </a:r>
            <a:endParaRPr lang="de-CH"/>
          </a:p>
        </p:txBody>
      </p:sp>
      <p:sp>
        <p:nvSpPr>
          <p:cNvPr id="3" name="Inhaltsplatzhalter 2"/>
          <p:cNvSpPr>
            <a:spLocks noGrp="1"/>
          </p:cNvSpPr>
          <p:nvPr>
            <p:ph idx="1" hasCustomPrompt="1"/>
          </p:nvPr>
        </p:nvSpPr>
        <p:spPr>
          <a:xfrm>
            <a:off x="358775" y="4080460"/>
            <a:ext cx="4032449" cy="1764195"/>
          </a:xfrm>
        </p:spPr>
        <p:txBody>
          <a:bodyPr/>
          <a:lstStyle/>
          <a:p>
            <a:pPr lvl="0"/>
            <a:r>
              <a:rPr lang="de-DE"/>
              <a:t>Textmasterformat bearbeiten</a:t>
            </a:r>
          </a:p>
          <a:p>
            <a:pPr lvl="1"/>
            <a:r>
              <a:rPr lang="de-DE"/>
              <a:t>Zweite </a:t>
            </a:r>
            <a:r>
              <a:rPr lang="de-CH" noProof="0"/>
              <a:t>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35337AB-4A41-4DDA-B37C-F83801951113}"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12" name="Inhaltsplatzhalter 2">
            <a:extLst>
              <a:ext uri="{FF2B5EF4-FFF2-40B4-BE49-F238E27FC236}">
                <a16:creationId xmlns:a16="http://schemas.microsoft.com/office/drawing/2014/main" id="{408FBC5F-894D-4DE7-BEF4-0B06DD5F22F5}"/>
              </a:ext>
            </a:extLst>
          </p:cNvPr>
          <p:cNvSpPr>
            <a:spLocks noGrp="1"/>
          </p:cNvSpPr>
          <p:nvPr>
            <p:ph idx="18" hasCustomPrompt="1"/>
          </p:nvPr>
        </p:nvSpPr>
        <p:spPr>
          <a:xfrm>
            <a:off x="4752776" y="4084597"/>
            <a:ext cx="4032449" cy="1764195"/>
          </a:xfrm>
        </p:spPr>
        <p:txBody>
          <a:bodyPr/>
          <a:lstStyle/>
          <a:p>
            <a:pPr lvl="0"/>
            <a:r>
              <a:rPr lang="de-DE"/>
              <a:t>Textmasterformat bearbeiten</a:t>
            </a:r>
          </a:p>
          <a:p>
            <a:pPr lvl="1"/>
            <a:r>
              <a:rPr lang="de-DE"/>
              <a:t>Zweite </a:t>
            </a:r>
            <a:r>
              <a:rPr lang="de-CH" noProof="0"/>
              <a:t>Ebene</a:t>
            </a:r>
          </a:p>
          <a:p>
            <a:pPr lvl="2"/>
            <a:r>
              <a:rPr lang="de-DE"/>
              <a:t>Dritte Ebene</a:t>
            </a:r>
          </a:p>
          <a:p>
            <a:pPr lvl="3"/>
            <a:r>
              <a:rPr lang="de-DE"/>
              <a:t>Vierte Ebene</a:t>
            </a:r>
          </a:p>
          <a:p>
            <a:pPr lvl="4"/>
            <a:r>
              <a:rPr lang="de-DE"/>
              <a:t>Fünfte Ebene</a:t>
            </a:r>
            <a:endParaRPr lang="de-CH"/>
          </a:p>
        </p:txBody>
      </p:sp>
      <p:sp>
        <p:nvSpPr>
          <p:cNvPr id="13" name="Textplatzhalter 16">
            <a:extLst>
              <a:ext uri="{FF2B5EF4-FFF2-40B4-BE49-F238E27FC236}">
                <a16:creationId xmlns:a16="http://schemas.microsoft.com/office/drawing/2014/main" id="{22A002BE-9FD5-4830-95A0-4BCC6BF0B809}"/>
              </a:ext>
            </a:extLst>
          </p:cNvPr>
          <p:cNvSpPr>
            <a:spLocks noGrp="1"/>
          </p:cNvSpPr>
          <p:nvPr>
            <p:ph type="body" sz="quarter" idx="13" hasCustomPrompt="1"/>
          </p:nvPr>
        </p:nvSpPr>
        <p:spPr>
          <a:xfrm>
            <a:off x="4752776" y="3256505"/>
            <a:ext cx="4032449" cy="756084"/>
          </a:xfrm>
        </p:spPr>
        <p:txBody>
          <a:bodyPr anchor="b"/>
          <a:lstStyle>
            <a:lvl1pPr>
              <a:defRPr sz="2600" b="1">
                <a:solidFill>
                  <a:schemeClr val="accent6"/>
                </a:solidFill>
              </a:defRPr>
            </a:lvl1pPr>
          </a:lstStyle>
          <a:p>
            <a:pPr lvl="0"/>
            <a:r>
              <a:rPr lang="de-DE"/>
              <a:t>Titel hinzufügen</a:t>
            </a:r>
          </a:p>
        </p:txBody>
      </p:sp>
      <p:sp>
        <p:nvSpPr>
          <p:cNvPr id="14" name="Bildplatzhalter 4">
            <a:extLst>
              <a:ext uri="{FF2B5EF4-FFF2-40B4-BE49-F238E27FC236}">
                <a16:creationId xmlns:a16="http://schemas.microsoft.com/office/drawing/2014/main" id="{172FDB7B-5697-47E7-BF84-DFB44F696F0A}"/>
              </a:ext>
            </a:extLst>
          </p:cNvPr>
          <p:cNvSpPr>
            <a:spLocks noGrp="1"/>
          </p:cNvSpPr>
          <p:nvPr>
            <p:ph type="pic" sz="quarter" idx="19"/>
          </p:nvPr>
        </p:nvSpPr>
        <p:spPr>
          <a:xfrm>
            <a:off x="355998" y="375296"/>
            <a:ext cx="4034470" cy="2556284"/>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15" name="Bildplatzhalter 4">
            <a:extLst>
              <a:ext uri="{FF2B5EF4-FFF2-40B4-BE49-F238E27FC236}">
                <a16:creationId xmlns:a16="http://schemas.microsoft.com/office/drawing/2014/main" id="{E004261C-482E-45DB-A436-A19376D57B92}"/>
              </a:ext>
            </a:extLst>
          </p:cNvPr>
          <p:cNvSpPr>
            <a:spLocks noGrp="1"/>
          </p:cNvSpPr>
          <p:nvPr>
            <p:ph type="pic" sz="quarter" idx="20"/>
          </p:nvPr>
        </p:nvSpPr>
        <p:spPr>
          <a:xfrm>
            <a:off x="4749998" y="381043"/>
            <a:ext cx="4034470" cy="2556284"/>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1500246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 und drei Bild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35337AB-4A41-4DDA-B37C-F83801951113}"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
        <p:nvSpPr>
          <p:cNvPr id="10" name="Bildplatzhalter 4">
            <a:extLst>
              <a:ext uri="{FF2B5EF4-FFF2-40B4-BE49-F238E27FC236}">
                <a16:creationId xmlns:a16="http://schemas.microsoft.com/office/drawing/2014/main" id="{E02E772D-27E9-4295-BC34-DE2BD682DAC7}"/>
              </a:ext>
            </a:extLst>
          </p:cNvPr>
          <p:cNvSpPr>
            <a:spLocks noGrp="1"/>
          </p:cNvSpPr>
          <p:nvPr>
            <p:ph type="pic" sz="quarter" idx="19"/>
          </p:nvPr>
        </p:nvSpPr>
        <p:spPr>
          <a:xfrm>
            <a:off x="355998" y="1449450"/>
            <a:ext cx="2667830" cy="3563726"/>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12" name="Bildplatzhalter 4">
            <a:extLst>
              <a:ext uri="{FF2B5EF4-FFF2-40B4-BE49-F238E27FC236}">
                <a16:creationId xmlns:a16="http://schemas.microsoft.com/office/drawing/2014/main" id="{419A1947-D9A1-4141-B2D0-E37ABF523551}"/>
              </a:ext>
            </a:extLst>
          </p:cNvPr>
          <p:cNvSpPr>
            <a:spLocks noGrp="1"/>
          </p:cNvSpPr>
          <p:nvPr>
            <p:ph type="pic" sz="quarter" idx="20"/>
          </p:nvPr>
        </p:nvSpPr>
        <p:spPr>
          <a:xfrm>
            <a:off x="3238085" y="1449450"/>
            <a:ext cx="2667830" cy="3563726"/>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13" name="Bildplatzhalter 4">
            <a:extLst>
              <a:ext uri="{FF2B5EF4-FFF2-40B4-BE49-F238E27FC236}">
                <a16:creationId xmlns:a16="http://schemas.microsoft.com/office/drawing/2014/main" id="{CD2F6711-0977-4E23-97B5-A6F01533341E}"/>
              </a:ext>
            </a:extLst>
          </p:cNvPr>
          <p:cNvSpPr>
            <a:spLocks noGrp="1"/>
          </p:cNvSpPr>
          <p:nvPr>
            <p:ph type="pic" sz="quarter" idx="21"/>
          </p:nvPr>
        </p:nvSpPr>
        <p:spPr>
          <a:xfrm>
            <a:off x="6116639" y="1449450"/>
            <a:ext cx="2667830" cy="3563726"/>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7" name="Textplatzhalter 6">
            <a:extLst>
              <a:ext uri="{FF2B5EF4-FFF2-40B4-BE49-F238E27FC236}">
                <a16:creationId xmlns:a16="http://schemas.microsoft.com/office/drawing/2014/main" id="{EE1A3590-CA3A-4BF3-98EF-CACD7BB12EE5}"/>
              </a:ext>
            </a:extLst>
          </p:cNvPr>
          <p:cNvSpPr>
            <a:spLocks noGrp="1"/>
          </p:cNvSpPr>
          <p:nvPr>
            <p:ph type="body" sz="quarter" idx="22" hasCustomPrompt="1"/>
          </p:nvPr>
        </p:nvSpPr>
        <p:spPr>
          <a:xfrm>
            <a:off x="355600" y="5085185"/>
            <a:ext cx="2667830" cy="864766"/>
          </a:xfrm>
        </p:spPr>
        <p:txBody>
          <a:bodyPr/>
          <a:lstStyle>
            <a:lvl1pPr algn="ctr">
              <a:defRPr b="1"/>
            </a:lvl1pPr>
          </a:lstStyle>
          <a:p>
            <a:pPr lvl="0"/>
            <a:r>
              <a:rPr lang="de-DE"/>
              <a:t>Titel</a:t>
            </a:r>
            <a:endParaRPr lang="en-US"/>
          </a:p>
        </p:txBody>
      </p:sp>
      <p:sp>
        <p:nvSpPr>
          <p:cNvPr id="16" name="Textplatzhalter 6">
            <a:extLst>
              <a:ext uri="{FF2B5EF4-FFF2-40B4-BE49-F238E27FC236}">
                <a16:creationId xmlns:a16="http://schemas.microsoft.com/office/drawing/2014/main" id="{286991A8-065A-4AE6-BADF-5741323AA961}"/>
              </a:ext>
            </a:extLst>
          </p:cNvPr>
          <p:cNvSpPr>
            <a:spLocks noGrp="1"/>
          </p:cNvSpPr>
          <p:nvPr>
            <p:ph type="body" sz="quarter" idx="23" hasCustomPrompt="1"/>
          </p:nvPr>
        </p:nvSpPr>
        <p:spPr>
          <a:xfrm>
            <a:off x="3238085" y="5085185"/>
            <a:ext cx="2667830" cy="864766"/>
          </a:xfrm>
        </p:spPr>
        <p:txBody>
          <a:bodyPr/>
          <a:lstStyle>
            <a:lvl1pPr algn="ctr">
              <a:defRPr b="1"/>
            </a:lvl1pPr>
          </a:lstStyle>
          <a:p>
            <a:pPr lvl="0"/>
            <a:r>
              <a:rPr lang="de-DE"/>
              <a:t>Titel</a:t>
            </a:r>
            <a:endParaRPr lang="en-US"/>
          </a:p>
        </p:txBody>
      </p:sp>
      <p:sp>
        <p:nvSpPr>
          <p:cNvPr id="17" name="Textplatzhalter 6">
            <a:extLst>
              <a:ext uri="{FF2B5EF4-FFF2-40B4-BE49-F238E27FC236}">
                <a16:creationId xmlns:a16="http://schemas.microsoft.com/office/drawing/2014/main" id="{BE966A95-5FAD-4BA9-81D9-6BF63E19E915}"/>
              </a:ext>
            </a:extLst>
          </p:cNvPr>
          <p:cNvSpPr>
            <a:spLocks noGrp="1"/>
          </p:cNvSpPr>
          <p:nvPr>
            <p:ph type="body" sz="quarter" idx="24" hasCustomPrompt="1"/>
          </p:nvPr>
        </p:nvSpPr>
        <p:spPr>
          <a:xfrm>
            <a:off x="6116639" y="5085185"/>
            <a:ext cx="2667830" cy="864766"/>
          </a:xfrm>
        </p:spPr>
        <p:txBody>
          <a:bodyPr/>
          <a:lstStyle>
            <a:lvl1pPr algn="ctr">
              <a:defRPr b="1"/>
            </a:lvl1pPr>
          </a:lstStyle>
          <a:p>
            <a:pPr lvl="0"/>
            <a:r>
              <a:rPr lang="de-DE"/>
              <a:t>Titel</a:t>
            </a:r>
            <a:endParaRPr lang="en-US"/>
          </a:p>
        </p:txBody>
      </p:sp>
    </p:spTree>
    <p:extLst>
      <p:ext uri="{BB962C8B-B14F-4D97-AF65-F5344CB8AC3E}">
        <p14:creationId xmlns:p14="http://schemas.microsoft.com/office/powerpoint/2010/main" val="551828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wei 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73A6186-F71B-40CE-80B9-C58301706B95}"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
        <p:nvSpPr>
          <p:cNvPr id="11" name="Textplatzhalter 10">
            <a:extLst>
              <a:ext uri="{FF2B5EF4-FFF2-40B4-BE49-F238E27FC236}">
                <a16:creationId xmlns:a16="http://schemas.microsoft.com/office/drawing/2014/main" id="{C24AF0D8-1FD0-45FE-9A0B-34FA27E42C7D}"/>
              </a:ext>
            </a:extLst>
          </p:cNvPr>
          <p:cNvSpPr>
            <a:spLocks noGrp="1"/>
          </p:cNvSpPr>
          <p:nvPr>
            <p:ph type="body" sz="quarter" idx="18" hasCustomPrompt="1"/>
          </p:nvPr>
        </p:nvSpPr>
        <p:spPr>
          <a:xfrm>
            <a:off x="971550" y="2889250"/>
            <a:ext cx="3421063" cy="2232025"/>
          </a:xfrm>
          <a:prstGeom prst="roundRect">
            <a:avLst>
              <a:gd name="adj" fmla="val 11744"/>
            </a:avLst>
          </a:prstGeom>
          <a:solidFill>
            <a:schemeClr val="accent1"/>
          </a:solidFill>
        </p:spPr>
        <p:txBody>
          <a:bodyPr lIns="180000" tIns="720000" rIns="180000" anchor="ctr"/>
          <a:lstStyle>
            <a:lvl1pPr algn="ctr">
              <a:lnSpc>
                <a:spcPct val="90000"/>
              </a:lnSpc>
              <a:spcAft>
                <a:spcPts val="0"/>
              </a:spcAft>
              <a:defRPr sz="2000" b="1">
                <a:solidFill>
                  <a:schemeClr val="bg1"/>
                </a:solidFill>
              </a:defRPr>
            </a:lvl1pPr>
          </a:lstStyle>
          <a:p>
            <a:pPr lvl="0"/>
            <a:r>
              <a:rPr lang="de-DE"/>
              <a:t>Text hinzufügen</a:t>
            </a:r>
          </a:p>
        </p:txBody>
      </p:sp>
      <p:sp>
        <p:nvSpPr>
          <p:cNvPr id="15" name="Textplatzhalter 10">
            <a:extLst>
              <a:ext uri="{FF2B5EF4-FFF2-40B4-BE49-F238E27FC236}">
                <a16:creationId xmlns:a16="http://schemas.microsoft.com/office/drawing/2014/main" id="{D8A3F5D5-2C20-475B-8F7D-1887C4BFBFDC}"/>
              </a:ext>
            </a:extLst>
          </p:cNvPr>
          <p:cNvSpPr>
            <a:spLocks noGrp="1"/>
          </p:cNvSpPr>
          <p:nvPr>
            <p:ph type="body" sz="quarter" idx="21" hasCustomPrompt="1"/>
          </p:nvPr>
        </p:nvSpPr>
        <p:spPr>
          <a:xfrm>
            <a:off x="4751389" y="2889250"/>
            <a:ext cx="3421063" cy="2232025"/>
          </a:xfrm>
          <a:prstGeom prst="roundRect">
            <a:avLst>
              <a:gd name="adj" fmla="val 11744"/>
            </a:avLst>
          </a:prstGeom>
          <a:solidFill>
            <a:schemeClr val="accent2"/>
          </a:solidFill>
        </p:spPr>
        <p:txBody>
          <a:bodyPr lIns="180000" tIns="720000" rIns="180000" anchor="ctr"/>
          <a:lstStyle>
            <a:lvl1pPr algn="ctr">
              <a:lnSpc>
                <a:spcPct val="90000"/>
              </a:lnSpc>
              <a:spcAft>
                <a:spcPts val="0"/>
              </a:spcAft>
              <a:defRPr sz="2000" b="1">
                <a:solidFill>
                  <a:schemeClr val="bg1"/>
                </a:solidFill>
              </a:defRPr>
            </a:lvl1pPr>
          </a:lstStyle>
          <a:p>
            <a:pPr lvl="0"/>
            <a:r>
              <a:rPr lang="de-DE"/>
              <a:t>Text hinzufügen</a:t>
            </a:r>
          </a:p>
        </p:txBody>
      </p:sp>
      <p:sp>
        <p:nvSpPr>
          <p:cNvPr id="13" name="Bildplatzhalter 12">
            <a:extLst>
              <a:ext uri="{FF2B5EF4-FFF2-40B4-BE49-F238E27FC236}">
                <a16:creationId xmlns:a16="http://schemas.microsoft.com/office/drawing/2014/main" id="{14010596-4D1D-41C5-BC10-8A8B16DE12F9}"/>
              </a:ext>
            </a:extLst>
          </p:cNvPr>
          <p:cNvSpPr>
            <a:spLocks noGrp="1" noChangeAspect="1"/>
          </p:cNvSpPr>
          <p:nvPr>
            <p:ph type="pic" sz="quarter" idx="19"/>
          </p:nvPr>
        </p:nvSpPr>
        <p:spPr>
          <a:xfrm>
            <a:off x="5633920" y="2061250"/>
            <a:ext cx="1656000" cy="1656000"/>
          </a:xfrm>
          <a:prstGeom prst="flowChartConnector">
            <a:avLst/>
          </a:prstGeom>
          <a:solidFill>
            <a:schemeClr val="bg1"/>
          </a:solidFill>
          <a:ln w="76200">
            <a:solidFill>
              <a:schemeClr val="accent2"/>
            </a:solidFill>
          </a:ln>
        </p:spPr>
        <p:txBody>
          <a:bodyPr lIns="72000" tIns="504000" rIns="72000" anchor="ctr" anchorCtr="0"/>
          <a:lstStyle>
            <a:lvl1pPr algn="ctr">
              <a:defRPr sz="900"/>
            </a:lvl1pPr>
          </a:lstStyle>
          <a:p>
            <a:r>
              <a:rPr lang="de-DE"/>
              <a:t>Bild durch Klicken auf Symbol hinzufügen</a:t>
            </a:r>
            <a:endParaRPr lang="de-CH"/>
          </a:p>
        </p:txBody>
      </p:sp>
      <p:sp>
        <p:nvSpPr>
          <p:cNvPr id="14" name="Bildplatzhalter 12">
            <a:extLst>
              <a:ext uri="{FF2B5EF4-FFF2-40B4-BE49-F238E27FC236}">
                <a16:creationId xmlns:a16="http://schemas.microsoft.com/office/drawing/2014/main" id="{CF529C85-6C32-4ABF-BE95-F7EA1C3C787B}"/>
              </a:ext>
            </a:extLst>
          </p:cNvPr>
          <p:cNvSpPr>
            <a:spLocks noGrp="1" noChangeAspect="1"/>
          </p:cNvSpPr>
          <p:nvPr>
            <p:ph type="pic" sz="quarter" idx="20"/>
          </p:nvPr>
        </p:nvSpPr>
        <p:spPr>
          <a:xfrm>
            <a:off x="1854081" y="2061250"/>
            <a:ext cx="1656000" cy="1656000"/>
          </a:xfrm>
          <a:prstGeom prst="flowChartConnector">
            <a:avLst/>
          </a:prstGeom>
          <a:solidFill>
            <a:schemeClr val="bg1"/>
          </a:solidFill>
          <a:ln w="76200">
            <a:solidFill>
              <a:schemeClr val="accent1"/>
            </a:solidFill>
          </a:ln>
        </p:spPr>
        <p:txBody>
          <a:bodyPr lIns="72000" tIns="504000" rIns="72000" anchor="ctr" anchorCtr="0"/>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3262255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rei 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73A6186-F71B-40CE-80B9-C58301706B95}"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
        <p:nvSpPr>
          <p:cNvPr id="11" name="Textplatzhalter 10">
            <a:extLst>
              <a:ext uri="{FF2B5EF4-FFF2-40B4-BE49-F238E27FC236}">
                <a16:creationId xmlns:a16="http://schemas.microsoft.com/office/drawing/2014/main" id="{C24AF0D8-1FD0-45FE-9A0B-34FA27E42C7D}"/>
              </a:ext>
            </a:extLst>
          </p:cNvPr>
          <p:cNvSpPr>
            <a:spLocks noGrp="1"/>
          </p:cNvSpPr>
          <p:nvPr>
            <p:ph type="body" sz="quarter" idx="18" hasCustomPrompt="1"/>
          </p:nvPr>
        </p:nvSpPr>
        <p:spPr>
          <a:xfrm>
            <a:off x="358776" y="3933056"/>
            <a:ext cx="2665052" cy="1260140"/>
          </a:xfrm>
          <a:prstGeom prst="roundRect">
            <a:avLst>
              <a:gd name="adj" fmla="val 11744"/>
            </a:avLst>
          </a:prstGeom>
          <a:solidFill>
            <a:schemeClr val="accent4"/>
          </a:solidFill>
          <a:ln>
            <a:solidFill>
              <a:schemeClr val="accent4"/>
            </a:solidFill>
          </a:ln>
        </p:spPr>
        <p:txBody>
          <a:bodyPr lIns="180000" tIns="180000" rIns="180000" bIns="108000" anchor="b" anchorCtr="0"/>
          <a:lstStyle>
            <a:lvl1pPr algn="ctr">
              <a:lnSpc>
                <a:spcPct val="90000"/>
              </a:lnSpc>
              <a:spcAft>
                <a:spcPts val="0"/>
              </a:spcAft>
              <a:defRPr sz="2000" b="1">
                <a:solidFill>
                  <a:schemeClr val="bg1"/>
                </a:solidFill>
              </a:defRPr>
            </a:lvl1pPr>
          </a:lstStyle>
          <a:p>
            <a:pPr lvl="0"/>
            <a:r>
              <a:rPr lang="de-DE"/>
              <a:t>Text hinzufügen</a:t>
            </a:r>
          </a:p>
        </p:txBody>
      </p:sp>
      <p:sp>
        <p:nvSpPr>
          <p:cNvPr id="15" name="Textplatzhalter 10">
            <a:extLst>
              <a:ext uri="{FF2B5EF4-FFF2-40B4-BE49-F238E27FC236}">
                <a16:creationId xmlns:a16="http://schemas.microsoft.com/office/drawing/2014/main" id="{D8A3F5D5-2C20-475B-8F7D-1887C4BFBFDC}"/>
              </a:ext>
            </a:extLst>
          </p:cNvPr>
          <p:cNvSpPr>
            <a:spLocks noGrp="1"/>
          </p:cNvSpPr>
          <p:nvPr>
            <p:ph type="body" sz="quarter" idx="21" hasCustomPrompt="1"/>
          </p:nvPr>
        </p:nvSpPr>
        <p:spPr>
          <a:xfrm>
            <a:off x="3239853" y="3933057"/>
            <a:ext cx="2665052" cy="1260140"/>
          </a:xfrm>
          <a:prstGeom prst="roundRect">
            <a:avLst>
              <a:gd name="adj" fmla="val 11744"/>
            </a:avLst>
          </a:prstGeom>
          <a:solidFill>
            <a:schemeClr val="accent4"/>
          </a:solidFill>
        </p:spPr>
        <p:txBody>
          <a:bodyPr lIns="180000" tIns="180000" rIns="180000" bIns="108000" anchor="b" anchorCtr="0"/>
          <a:lstStyle>
            <a:lvl1pPr algn="ctr">
              <a:lnSpc>
                <a:spcPct val="90000"/>
              </a:lnSpc>
              <a:spcAft>
                <a:spcPts val="0"/>
              </a:spcAft>
              <a:defRPr sz="2000" b="1">
                <a:solidFill>
                  <a:schemeClr val="bg1"/>
                </a:solidFill>
              </a:defRPr>
            </a:lvl1pPr>
          </a:lstStyle>
          <a:p>
            <a:pPr lvl="0"/>
            <a:r>
              <a:rPr lang="de-DE"/>
              <a:t>Text hinzufügen</a:t>
            </a:r>
          </a:p>
        </p:txBody>
      </p:sp>
      <p:sp>
        <p:nvSpPr>
          <p:cNvPr id="14" name="Bildplatzhalter 12">
            <a:extLst>
              <a:ext uri="{FF2B5EF4-FFF2-40B4-BE49-F238E27FC236}">
                <a16:creationId xmlns:a16="http://schemas.microsoft.com/office/drawing/2014/main" id="{CF529C85-6C32-4ABF-BE95-F7EA1C3C787B}"/>
              </a:ext>
            </a:extLst>
          </p:cNvPr>
          <p:cNvSpPr>
            <a:spLocks noGrp="1" noChangeAspect="1"/>
          </p:cNvSpPr>
          <p:nvPr>
            <p:ph type="pic" sz="quarter" idx="20"/>
          </p:nvPr>
        </p:nvSpPr>
        <p:spPr>
          <a:xfrm>
            <a:off x="413160" y="1736811"/>
            <a:ext cx="2556285" cy="2556285"/>
          </a:xfrm>
          <a:prstGeom prst="flowChartConnector">
            <a:avLst/>
          </a:prstGeom>
          <a:solidFill>
            <a:schemeClr val="bg1"/>
          </a:solidFill>
          <a:ln w="76200">
            <a:solidFill>
              <a:schemeClr val="accent4"/>
            </a:solidFill>
          </a:ln>
        </p:spPr>
        <p:txBody>
          <a:bodyPr lIns="72000" tIns="504000" rIns="72000" anchor="ctr" anchorCtr="0"/>
          <a:lstStyle>
            <a:lvl1pPr algn="ctr">
              <a:defRPr sz="900"/>
            </a:lvl1pPr>
          </a:lstStyle>
          <a:p>
            <a:r>
              <a:rPr lang="de-DE"/>
              <a:t>Bild durch Klicken auf Symbol hinzufügen</a:t>
            </a:r>
            <a:endParaRPr lang="de-CH"/>
          </a:p>
        </p:txBody>
      </p:sp>
      <p:sp>
        <p:nvSpPr>
          <p:cNvPr id="18" name="Textplatzhalter 10">
            <a:extLst>
              <a:ext uri="{FF2B5EF4-FFF2-40B4-BE49-F238E27FC236}">
                <a16:creationId xmlns:a16="http://schemas.microsoft.com/office/drawing/2014/main" id="{57EB0474-DBE5-4529-B2A3-2C6B69EC65F5}"/>
              </a:ext>
            </a:extLst>
          </p:cNvPr>
          <p:cNvSpPr>
            <a:spLocks noGrp="1"/>
          </p:cNvSpPr>
          <p:nvPr>
            <p:ph type="body" sz="quarter" idx="22" hasCustomPrompt="1"/>
          </p:nvPr>
        </p:nvSpPr>
        <p:spPr>
          <a:xfrm>
            <a:off x="6120172" y="3933056"/>
            <a:ext cx="2665052" cy="1260140"/>
          </a:xfrm>
          <a:prstGeom prst="roundRect">
            <a:avLst>
              <a:gd name="adj" fmla="val 11744"/>
            </a:avLst>
          </a:prstGeom>
          <a:solidFill>
            <a:schemeClr val="accent4"/>
          </a:solidFill>
        </p:spPr>
        <p:txBody>
          <a:bodyPr lIns="180000" tIns="180000" rIns="180000" bIns="108000" anchor="b" anchorCtr="0"/>
          <a:lstStyle>
            <a:lvl1pPr algn="ctr">
              <a:lnSpc>
                <a:spcPct val="90000"/>
              </a:lnSpc>
              <a:spcAft>
                <a:spcPts val="0"/>
              </a:spcAft>
              <a:defRPr sz="2000" b="1">
                <a:solidFill>
                  <a:schemeClr val="bg1"/>
                </a:solidFill>
              </a:defRPr>
            </a:lvl1pPr>
          </a:lstStyle>
          <a:p>
            <a:pPr lvl="0"/>
            <a:r>
              <a:rPr lang="de-DE"/>
              <a:t>Text hinzufügen</a:t>
            </a:r>
          </a:p>
        </p:txBody>
      </p:sp>
      <p:sp>
        <p:nvSpPr>
          <p:cNvPr id="19" name="Bildplatzhalter 12">
            <a:extLst>
              <a:ext uri="{FF2B5EF4-FFF2-40B4-BE49-F238E27FC236}">
                <a16:creationId xmlns:a16="http://schemas.microsoft.com/office/drawing/2014/main" id="{E67388E4-D98B-4410-8A05-07597D57F140}"/>
              </a:ext>
            </a:extLst>
          </p:cNvPr>
          <p:cNvSpPr>
            <a:spLocks noGrp="1" noChangeAspect="1"/>
          </p:cNvSpPr>
          <p:nvPr>
            <p:ph type="pic" sz="quarter" idx="23"/>
          </p:nvPr>
        </p:nvSpPr>
        <p:spPr>
          <a:xfrm>
            <a:off x="3293857" y="1736811"/>
            <a:ext cx="2556285" cy="2556285"/>
          </a:xfrm>
          <a:prstGeom prst="flowChartConnector">
            <a:avLst/>
          </a:prstGeom>
          <a:solidFill>
            <a:schemeClr val="bg1"/>
          </a:solidFill>
          <a:ln w="76200">
            <a:solidFill>
              <a:schemeClr val="accent4"/>
            </a:solidFill>
          </a:ln>
        </p:spPr>
        <p:txBody>
          <a:bodyPr lIns="72000" tIns="504000" rIns="72000" anchor="ctr" anchorCtr="0"/>
          <a:lstStyle>
            <a:lvl1pPr algn="ctr">
              <a:defRPr sz="900"/>
            </a:lvl1pPr>
          </a:lstStyle>
          <a:p>
            <a:r>
              <a:rPr lang="de-DE"/>
              <a:t>Bild durch Klicken auf Symbol hinzufügen</a:t>
            </a:r>
            <a:endParaRPr lang="de-CH"/>
          </a:p>
        </p:txBody>
      </p:sp>
      <p:sp>
        <p:nvSpPr>
          <p:cNvPr id="20" name="Bildplatzhalter 12">
            <a:extLst>
              <a:ext uri="{FF2B5EF4-FFF2-40B4-BE49-F238E27FC236}">
                <a16:creationId xmlns:a16="http://schemas.microsoft.com/office/drawing/2014/main" id="{0CA7BE12-C829-4FA7-9D33-2C99CB74F2E1}"/>
              </a:ext>
            </a:extLst>
          </p:cNvPr>
          <p:cNvSpPr>
            <a:spLocks noGrp="1" noChangeAspect="1"/>
          </p:cNvSpPr>
          <p:nvPr>
            <p:ph type="pic" sz="quarter" idx="24"/>
          </p:nvPr>
        </p:nvSpPr>
        <p:spPr>
          <a:xfrm>
            <a:off x="6174555" y="1736811"/>
            <a:ext cx="2556285" cy="2556285"/>
          </a:xfrm>
          <a:prstGeom prst="flowChartConnector">
            <a:avLst/>
          </a:prstGeom>
          <a:solidFill>
            <a:schemeClr val="bg1"/>
          </a:solidFill>
          <a:ln w="76200">
            <a:solidFill>
              <a:schemeClr val="accent4"/>
            </a:solidFill>
          </a:ln>
        </p:spPr>
        <p:txBody>
          <a:bodyPr lIns="72000" tIns="504000" rIns="72000" anchor="ctr" anchorCtr="0"/>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4076252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er 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73A6186-F71B-40CE-80B9-C58301706B95}"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
        <p:nvSpPr>
          <p:cNvPr id="11" name="Textplatzhalter 10">
            <a:extLst>
              <a:ext uri="{FF2B5EF4-FFF2-40B4-BE49-F238E27FC236}">
                <a16:creationId xmlns:a16="http://schemas.microsoft.com/office/drawing/2014/main" id="{C24AF0D8-1FD0-45FE-9A0B-34FA27E42C7D}"/>
              </a:ext>
            </a:extLst>
          </p:cNvPr>
          <p:cNvSpPr>
            <a:spLocks noGrp="1"/>
          </p:cNvSpPr>
          <p:nvPr>
            <p:ph type="body" sz="quarter" idx="18" hasCustomPrompt="1"/>
          </p:nvPr>
        </p:nvSpPr>
        <p:spPr>
          <a:xfrm>
            <a:off x="3888512" y="1250676"/>
            <a:ext cx="2482936" cy="1879670"/>
          </a:xfrm>
          <a:prstGeom prst="roundRect">
            <a:avLst>
              <a:gd name="adj" fmla="val 11744"/>
            </a:avLst>
          </a:prstGeom>
          <a:solidFill>
            <a:schemeClr val="accent1"/>
          </a:solidFill>
        </p:spPr>
        <p:txBody>
          <a:bodyPr lIns="180000" tIns="720000" rIns="180000" anchor="ctr"/>
          <a:lstStyle>
            <a:lvl1pPr algn="ctr">
              <a:lnSpc>
                <a:spcPct val="90000"/>
              </a:lnSpc>
              <a:spcAft>
                <a:spcPts val="0"/>
              </a:spcAft>
              <a:defRPr sz="2000" b="1">
                <a:solidFill>
                  <a:schemeClr val="bg1"/>
                </a:solidFill>
              </a:defRPr>
            </a:lvl1pPr>
          </a:lstStyle>
          <a:p>
            <a:pPr lvl="0"/>
            <a:r>
              <a:rPr lang="de-DE"/>
              <a:t>Text hinzufügen</a:t>
            </a:r>
          </a:p>
        </p:txBody>
      </p:sp>
      <p:sp>
        <p:nvSpPr>
          <p:cNvPr id="15" name="Textplatzhalter 10">
            <a:extLst>
              <a:ext uri="{FF2B5EF4-FFF2-40B4-BE49-F238E27FC236}">
                <a16:creationId xmlns:a16="http://schemas.microsoft.com/office/drawing/2014/main" id="{D8A3F5D5-2C20-475B-8F7D-1887C4BFBFDC}"/>
              </a:ext>
            </a:extLst>
          </p:cNvPr>
          <p:cNvSpPr>
            <a:spLocks noGrp="1"/>
          </p:cNvSpPr>
          <p:nvPr>
            <p:ph type="body" sz="quarter" idx="21" hasCustomPrompt="1"/>
          </p:nvPr>
        </p:nvSpPr>
        <p:spPr>
          <a:xfrm>
            <a:off x="6156176" y="3349307"/>
            <a:ext cx="2484959" cy="1879670"/>
          </a:xfrm>
          <a:prstGeom prst="roundRect">
            <a:avLst>
              <a:gd name="adj" fmla="val 11744"/>
            </a:avLst>
          </a:prstGeom>
          <a:solidFill>
            <a:schemeClr val="accent2"/>
          </a:solidFill>
        </p:spPr>
        <p:txBody>
          <a:bodyPr lIns="180000" tIns="720000" rIns="180000" anchor="ctr"/>
          <a:lstStyle>
            <a:lvl1pPr algn="ctr">
              <a:lnSpc>
                <a:spcPct val="90000"/>
              </a:lnSpc>
              <a:spcAft>
                <a:spcPts val="0"/>
              </a:spcAft>
              <a:defRPr sz="2000" b="1">
                <a:solidFill>
                  <a:schemeClr val="bg1"/>
                </a:solidFill>
              </a:defRPr>
            </a:lvl1pPr>
          </a:lstStyle>
          <a:p>
            <a:pPr lvl="0"/>
            <a:r>
              <a:rPr lang="de-DE"/>
              <a:t>Text hinzufügen</a:t>
            </a:r>
          </a:p>
        </p:txBody>
      </p:sp>
      <p:sp>
        <p:nvSpPr>
          <p:cNvPr id="13" name="Bildplatzhalter 12">
            <a:extLst>
              <a:ext uri="{FF2B5EF4-FFF2-40B4-BE49-F238E27FC236}">
                <a16:creationId xmlns:a16="http://schemas.microsoft.com/office/drawing/2014/main" id="{14010596-4D1D-41C5-BC10-8A8B16DE12F9}"/>
              </a:ext>
            </a:extLst>
          </p:cNvPr>
          <p:cNvSpPr>
            <a:spLocks noGrp="1" noChangeAspect="1"/>
          </p:cNvSpPr>
          <p:nvPr>
            <p:ph type="pic" sz="quarter" idx="19"/>
          </p:nvPr>
        </p:nvSpPr>
        <p:spPr>
          <a:xfrm>
            <a:off x="6660655" y="2607695"/>
            <a:ext cx="1476000" cy="1476000"/>
          </a:xfrm>
          <a:prstGeom prst="flowChartConnector">
            <a:avLst/>
          </a:prstGeom>
          <a:solidFill>
            <a:schemeClr val="bg1"/>
          </a:solidFill>
          <a:ln w="76200">
            <a:solidFill>
              <a:schemeClr val="accent2"/>
            </a:solidFill>
          </a:ln>
        </p:spPr>
        <p:txBody>
          <a:bodyPr lIns="72000" tIns="504000" rIns="72000" anchor="ctr" anchorCtr="0"/>
          <a:lstStyle>
            <a:lvl1pPr algn="ctr">
              <a:defRPr sz="900"/>
            </a:lvl1pPr>
          </a:lstStyle>
          <a:p>
            <a:r>
              <a:rPr lang="de-DE"/>
              <a:t>Bild durch Klicken auf Symbol hinzufügen</a:t>
            </a:r>
            <a:endParaRPr lang="de-CH"/>
          </a:p>
        </p:txBody>
      </p:sp>
      <p:sp>
        <p:nvSpPr>
          <p:cNvPr id="14" name="Bildplatzhalter 12">
            <a:extLst>
              <a:ext uri="{FF2B5EF4-FFF2-40B4-BE49-F238E27FC236}">
                <a16:creationId xmlns:a16="http://schemas.microsoft.com/office/drawing/2014/main" id="{CF529C85-6C32-4ABF-BE95-F7EA1C3C787B}"/>
              </a:ext>
            </a:extLst>
          </p:cNvPr>
          <p:cNvSpPr>
            <a:spLocks noGrp="1" noChangeAspect="1"/>
          </p:cNvSpPr>
          <p:nvPr>
            <p:ph type="pic" sz="quarter" idx="20"/>
          </p:nvPr>
        </p:nvSpPr>
        <p:spPr>
          <a:xfrm>
            <a:off x="4391980" y="512676"/>
            <a:ext cx="1476000" cy="1476000"/>
          </a:xfrm>
          <a:prstGeom prst="flowChartConnector">
            <a:avLst/>
          </a:prstGeom>
          <a:solidFill>
            <a:schemeClr val="bg1"/>
          </a:solidFill>
          <a:ln w="76200">
            <a:solidFill>
              <a:schemeClr val="accent1"/>
            </a:solidFill>
          </a:ln>
        </p:spPr>
        <p:txBody>
          <a:bodyPr lIns="72000" tIns="504000" rIns="72000" anchor="ctr" anchorCtr="0"/>
          <a:lstStyle>
            <a:lvl1pPr algn="ctr">
              <a:defRPr sz="900"/>
            </a:lvl1pPr>
          </a:lstStyle>
          <a:p>
            <a:r>
              <a:rPr lang="de-DE"/>
              <a:t>Bild durch Klicken auf Symbol hinzufügen</a:t>
            </a:r>
            <a:endParaRPr lang="de-CH"/>
          </a:p>
        </p:txBody>
      </p:sp>
      <p:sp>
        <p:nvSpPr>
          <p:cNvPr id="16" name="Textplatzhalter 10">
            <a:extLst>
              <a:ext uri="{FF2B5EF4-FFF2-40B4-BE49-F238E27FC236}">
                <a16:creationId xmlns:a16="http://schemas.microsoft.com/office/drawing/2014/main" id="{B464CD47-1921-4445-8F3C-2FD6958A2917}"/>
              </a:ext>
            </a:extLst>
          </p:cNvPr>
          <p:cNvSpPr>
            <a:spLocks noGrp="1"/>
          </p:cNvSpPr>
          <p:nvPr>
            <p:ph type="body" sz="quarter" idx="22" hasCustomPrompt="1"/>
          </p:nvPr>
        </p:nvSpPr>
        <p:spPr>
          <a:xfrm>
            <a:off x="1007345" y="2187395"/>
            <a:ext cx="2482936" cy="1879670"/>
          </a:xfrm>
          <a:prstGeom prst="roundRect">
            <a:avLst>
              <a:gd name="adj" fmla="val 11744"/>
            </a:avLst>
          </a:prstGeom>
          <a:solidFill>
            <a:schemeClr val="accent3"/>
          </a:solidFill>
        </p:spPr>
        <p:txBody>
          <a:bodyPr lIns="180000" tIns="720000" rIns="180000" anchor="ctr"/>
          <a:lstStyle>
            <a:lvl1pPr algn="ctr">
              <a:lnSpc>
                <a:spcPct val="90000"/>
              </a:lnSpc>
              <a:spcAft>
                <a:spcPts val="0"/>
              </a:spcAft>
              <a:defRPr sz="2000" b="1">
                <a:solidFill>
                  <a:schemeClr val="bg1"/>
                </a:solidFill>
              </a:defRPr>
            </a:lvl1pPr>
          </a:lstStyle>
          <a:p>
            <a:pPr lvl="0"/>
            <a:r>
              <a:rPr lang="de-DE"/>
              <a:t>Text hinzufügen</a:t>
            </a:r>
          </a:p>
        </p:txBody>
      </p:sp>
      <p:sp>
        <p:nvSpPr>
          <p:cNvPr id="17" name="Textplatzhalter 10">
            <a:extLst>
              <a:ext uri="{FF2B5EF4-FFF2-40B4-BE49-F238E27FC236}">
                <a16:creationId xmlns:a16="http://schemas.microsoft.com/office/drawing/2014/main" id="{9F7F1E83-99FB-4B1F-8A5A-B1EBE7C78530}"/>
              </a:ext>
            </a:extLst>
          </p:cNvPr>
          <p:cNvSpPr>
            <a:spLocks noGrp="1"/>
          </p:cNvSpPr>
          <p:nvPr>
            <p:ph type="body" sz="quarter" idx="23" hasCustomPrompt="1"/>
          </p:nvPr>
        </p:nvSpPr>
        <p:spPr>
          <a:xfrm>
            <a:off x="3275009" y="4286026"/>
            <a:ext cx="2484959" cy="1879670"/>
          </a:xfrm>
          <a:prstGeom prst="roundRect">
            <a:avLst>
              <a:gd name="adj" fmla="val 11744"/>
            </a:avLst>
          </a:prstGeom>
          <a:solidFill>
            <a:schemeClr val="accent4"/>
          </a:solidFill>
        </p:spPr>
        <p:txBody>
          <a:bodyPr lIns="180000" tIns="720000" rIns="180000" anchor="ctr"/>
          <a:lstStyle>
            <a:lvl1pPr algn="ctr">
              <a:lnSpc>
                <a:spcPct val="90000"/>
              </a:lnSpc>
              <a:spcAft>
                <a:spcPts val="0"/>
              </a:spcAft>
              <a:defRPr sz="2000" b="1">
                <a:solidFill>
                  <a:schemeClr val="bg1"/>
                </a:solidFill>
              </a:defRPr>
            </a:lvl1pPr>
          </a:lstStyle>
          <a:p>
            <a:pPr lvl="0"/>
            <a:r>
              <a:rPr lang="de-DE"/>
              <a:t>Text hinzufügen</a:t>
            </a:r>
          </a:p>
        </p:txBody>
      </p:sp>
      <p:sp>
        <p:nvSpPr>
          <p:cNvPr id="18" name="Bildplatzhalter 12">
            <a:extLst>
              <a:ext uri="{FF2B5EF4-FFF2-40B4-BE49-F238E27FC236}">
                <a16:creationId xmlns:a16="http://schemas.microsoft.com/office/drawing/2014/main" id="{8FB4E076-FA73-40EC-B649-3C011D5FA13A}"/>
              </a:ext>
            </a:extLst>
          </p:cNvPr>
          <p:cNvSpPr>
            <a:spLocks noGrp="1" noChangeAspect="1"/>
          </p:cNvSpPr>
          <p:nvPr>
            <p:ph type="pic" sz="quarter" idx="24"/>
          </p:nvPr>
        </p:nvSpPr>
        <p:spPr>
          <a:xfrm>
            <a:off x="3779488" y="3544414"/>
            <a:ext cx="1476000" cy="1476000"/>
          </a:xfrm>
          <a:prstGeom prst="flowChartConnector">
            <a:avLst/>
          </a:prstGeom>
          <a:solidFill>
            <a:schemeClr val="bg1"/>
          </a:solidFill>
          <a:ln w="76200">
            <a:solidFill>
              <a:schemeClr val="accent4"/>
            </a:solidFill>
          </a:ln>
        </p:spPr>
        <p:txBody>
          <a:bodyPr lIns="72000" tIns="504000" rIns="72000" anchor="ctr" anchorCtr="0"/>
          <a:lstStyle>
            <a:lvl1pPr algn="ctr">
              <a:defRPr sz="900"/>
            </a:lvl1pPr>
          </a:lstStyle>
          <a:p>
            <a:r>
              <a:rPr lang="de-DE"/>
              <a:t>Bild durch Klicken auf Symbol hinzufügen</a:t>
            </a:r>
            <a:endParaRPr lang="de-CH"/>
          </a:p>
        </p:txBody>
      </p:sp>
      <p:sp>
        <p:nvSpPr>
          <p:cNvPr id="19" name="Bildplatzhalter 12">
            <a:extLst>
              <a:ext uri="{FF2B5EF4-FFF2-40B4-BE49-F238E27FC236}">
                <a16:creationId xmlns:a16="http://schemas.microsoft.com/office/drawing/2014/main" id="{1D2E4D08-30BB-4F81-8E82-94DFF47DE1C5}"/>
              </a:ext>
            </a:extLst>
          </p:cNvPr>
          <p:cNvSpPr>
            <a:spLocks noGrp="1" noChangeAspect="1"/>
          </p:cNvSpPr>
          <p:nvPr>
            <p:ph type="pic" sz="quarter" idx="25"/>
          </p:nvPr>
        </p:nvSpPr>
        <p:spPr>
          <a:xfrm>
            <a:off x="1510813" y="1449395"/>
            <a:ext cx="1476000" cy="1476000"/>
          </a:xfrm>
          <a:prstGeom prst="flowChartConnector">
            <a:avLst/>
          </a:prstGeom>
          <a:solidFill>
            <a:schemeClr val="bg1"/>
          </a:solidFill>
          <a:ln w="76200">
            <a:solidFill>
              <a:schemeClr val="accent3"/>
            </a:solidFill>
          </a:ln>
        </p:spPr>
        <p:txBody>
          <a:bodyPr lIns="72000" tIns="504000" rIns="72000" anchor="ctr" anchorCtr="0"/>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25882317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ier Leitsätz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73A6186-F71B-40CE-80B9-C58301706B95}"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
        <p:nvSpPr>
          <p:cNvPr id="11" name="Textplatzhalter 10">
            <a:extLst>
              <a:ext uri="{FF2B5EF4-FFF2-40B4-BE49-F238E27FC236}">
                <a16:creationId xmlns:a16="http://schemas.microsoft.com/office/drawing/2014/main" id="{C24AF0D8-1FD0-45FE-9A0B-34FA27E42C7D}"/>
              </a:ext>
            </a:extLst>
          </p:cNvPr>
          <p:cNvSpPr>
            <a:spLocks noGrp="1"/>
          </p:cNvSpPr>
          <p:nvPr>
            <p:ph type="body" sz="quarter" idx="18" hasCustomPrompt="1"/>
          </p:nvPr>
        </p:nvSpPr>
        <p:spPr>
          <a:xfrm>
            <a:off x="1744333" y="1448780"/>
            <a:ext cx="6643079" cy="936719"/>
          </a:xfrm>
          <a:prstGeom prst="roundRect">
            <a:avLst>
              <a:gd name="adj" fmla="val 11744"/>
            </a:avLst>
          </a:prstGeom>
          <a:solidFill>
            <a:schemeClr val="accent1"/>
          </a:solidFill>
        </p:spPr>
        <p:txBody>
          <a:bodyPr lIns="180000" tIns="36000" rIns="180000" bIns="36000" anchor="ctr"/>
          <a:lstStyle>
            <a:lvl1pPr algn="l">
              <a:lnSpc>
                <a:spcPct val="90000"/>
              </a:lnSpc>
              <a:spcAft>
                <a:spcPts val="0"/>
              </a:spcAft>
              <a:defRPr sz="1800" b="1">
                <a:solidFill>
                  <a:schemeClr val="bg1"/>
                </a:solidFill>
              </a:defRPr>
            </a:lvl1pPr>
          </a:lstStyle>
          <a:p>
            <a:pPr lvl="0"/>
            <a:r>
              <a:rPr lang="de-DE"/>
              <a:t>Text hinzufügen</a:t>
            </a:r>
          </a:p>
        </p:txBody>
      </p:sp>
      <p:sp>
        <p:nvSpPr>
          <p:cNvPr id="15" name="Textplatzhalter 10">
            <a:extLst>
              <a:ext uri="{FF2B5EF4-FFF2-40B4-BE49-F238E27FC236}">
                <a16:creationId xmlns:a16="http://schemas.microsoft.com/office/drawing/2014/main" id="{D8A3F5D5-2C20-475B-8F7D-1887C4BFBFDC}"/>
              </a:ext>
            </a:extLst>
          </p:cNvPr>
          <p:cNvSpPr>
            <a:spLocks noGrp="1"/>
          </p:cNvSpPr>
          <p:nvPr>
            <p:ph type="body" sz="quarter" idx="21" hasCustomPrompt="1"/>
          </p:nvPr>
        </p:nvSpPr>
        <p:spPr>
          <a:xfrm>
            <a:off x="1744333" y="2569729"/>
            <a:ext cx="6643079" cy="939835"/>
          </a:xfrm>
          <a:prstGeom prst="roundRect">
            <a:avLst>
              <a:gd name="adj" fmla="val 11744"/>
            </a:avLst>
          </a:prstGeom>
          <a:solidFill>
            <a:schemeClr val="accent2"/>
          </a:solidFill>
        </p:spPr>
        <p:txBody>
          <a:bodyPr lIns="180000" tIns="36000" rIns="180000" bIns="36000" anchor="ctr"/>
          <a:lstStyle>
            <a:lvl1pPr algn="l">
              <a:lnSpc>
                <a:spcPct val="90000"/>
              </a:lnSpc>
              <a:spcAft>
                <a:spcPts val="0"/>
              </a:spcAft>
              <a:defRPr sz="1800" b="1">
                <a:solidFill>
                  <a:schemeClr val="bg1"/>
                </a:solidFill>
              </a:defRPr>
            </a:lvl1pPr>
          </a:lstStyle>
          <a:p>
            <a:pPr lvl="0"/>
            <a:r>
              <a:rPr lang="de-DE"/>
              <a:t>Text hinzufügen</a:t>
            </a:r>
          </a:p>
        </p:txBody>
      </p:sp>
      <p:sp>
        <p:nvSpPr>
          <p:cNvPr id="13" name="Bildplatzhalter 12">
            <a:extLst>
              <a:ext uri="{FF2B5EF4-FFF2-40B4-BE49-F238E27FC236}">
                <a16:creationId xmlns:a16="http://schemas.microsoft.com/office/drawing/2014/main" id="{14010596-4D1D-41C5-BC10-8A8B16DE12F9}"/>
              </a:ext>
            </a:extLst>
          </p:cNvPr>
          <p:cNvSpPr>
            <a:spLocks noGrp="1" noChangeAspect="1"/>
          </p:cNvSpPr>
          <p:nvPr>
            <p:ph type="pic" sz="quarter" idx="19"/>
          </p:nvPr>
        </p:nvSpPr>
        <p:spPr>
          <a:xfrm>
            <a:off x="560732" y="2593894"/>
            <a:ext cx="891504" cy="891504"/>
          </a:xfrm>
          <a:prstGeom prst="flowChartConnector">
            <a:avLst/>
          </a:prstGeom>
          <a:solidFill>
            <a:schemeClr val="bg1"/>
          </a:solidFill>
          <a:ln w="76200">
            <a:solidFill>
              <a:schemeClr val="accent2"/>
            </a:solidFill>
          </a:ln>
        </p:spPr>
        <p:txBody>
          <a:bodyPr lIns="72000" tIns="504000" rIns="72000" anchor="ctr" anchorCtr="0"/>
          <a:lstStyle>
            <a:lvl1pPr algn="ctr">
              <a:defRPr sz="600"/>
            </a:lvl1pPr>
          </a:lstStyle>
          <a:p>
            <a:r>
              <a:rPr lang="de-DE"/>
              <a:t>Bild durch Klicken auf Symbol hinzufügen</a:t>
            </a:r>
            <a:endParaRPr lang="de-CH"/>
          </a:p>
        </p:txBody>
      </p:sp>
      <p:sp>
        <p:nvSpPr>
          <p:cNvPr id="14" name="Bildplatzhalter 12">
            <a:extLst>
              <a:ext uri="{FF2B5EF4-FFF2-40B4-BE49-F238E27FC236}">
                <a16:creationId xmlns:a16="http://schemas.microsoft.com/office/drawing/2014/main" id="{CF529C85-6C32-4ABF-BE95-F7EA1C3C787B}"/>
              </a:ext>
            </a:extLst>
          </p:cNvPr>
          <p:cNvSpPr>
            <a:spLocks noGrp="1" noChangeAspect="1"/>
          </p:cNvSpPr>
          <p:nvPr>
            <p:ph type="pic" sz="quarter" idx="20"/>
          </p:nvPr>
        </p:nvSpPr>
        <p:spPr>
          <a:xfrm>
            <a:off x="575556" y="1471387"/>
            <a:ext cx="891504" cy="891504"/>
          </a:xfrm>
          <a:prstGeom prst="flowChartConnector">
            <a:avLst/>
          </a:prstGeom>
          <a:solidFill>
            <a:schemeClr val="bg1"/>
          </a:solidFill>
          <a:ln w="76200">
            <a:solidFill>
              <a:schemeClr val="accent1"/>
            </a:solidFill>
          </a:ln>
        </p:spPr>
        <p:txBody>
          <a:bodyPr lIns="72000" tIns="504000" rIns="72000" anchor="ctr" anchorCtr="0"/>
          <a:lstStyle>
            <a:lvl1pPr algn="ctr">
              <a:defRPr sz="600"/>
            </a:lvl1pPr>
          </a:lstStyle>
          <a:p>
            <a:r>
              <a:rPr lang="de-DE"/>
              <a:t>Bild durch Klicken auf Symbol hinzufügen</a:t>
            </a:r>
            <a:endParaRPr lang="de-CH"/>
          </a:p>
        </p:txBody>
      </p:sp>
      <p:sp>
        <p:nvSpPr>
          <p:cNvPr id="16" name="Textplatzhalter 10">
            <a:extLst>
              <a:ext uri="{FF2B5EF4-FFF2-40B4-BE49-F238E27FC236}">
                <a16:creationId xmlns:a16="http://schemas.microsoft.com/office/drawing/2014/main" id="{B464CD47-1921-4445-8F3C-2FD6958A2917}"/>
              </a:ext>
            </a:extLst>
          </p:cNvPr>
          <p:cNvSpPr>
            <a:spLocks noGrp="1"/>
          </p:cNvSpPr>
          <p:nvPr>
            <p:ph type="body" sz="quarter" idx="22" hasCustomPrompt="1"/>
          </p:nvPr>
        </p:nvSpPr>
        <p:spPr>
          <a:xfrm>
            <a:off x="1744334" y="3693794"/>
            <a:ext cx="6644090" cy="951402"/>
          </a:xfrm>
          <a:prstGeom prst="roundRect">
            <a:avLst>
              <a:gd name="adj" fmla="val 11744"/>
            </a:avLst>
          </a:prstGeom>
          <a:solidFill>
            <a:schemeClr val="accent3"/>
          </a:solidFill>
        </p:spPr>
        <p:txBody>
          <a:bodyPr lIns="180000" tIns="36000" rIns="180000" bIns="36000" anchor="ctr"/>
          <a:lstStyle>
            <a:lvl1pPr algn="l">
              <a:lnSpc>
                <a:spcPct val="90000"/>
              </a:lnSpc>
              <a:spcAft>
                <a:spcPts val="0"/>
              </a:spcAft>
              <a:defRPr sz="1800" b="1">
                <a:solidFill>
                  <a:schemeClr val="bg1"/>
                </a:solidFill>
              </a:defRPr>
            </a:lvl1pPr>
          </a:lstStyle>
          <a:p>
            <a:pPr lvl="0"/>
            <a:r>
              <a:rPr lang="de-DE"/>
              <a:t>Text hinzufügen</a:t>
            </a:r>
          </a:p>
        </p:txBody>
      </p:sp>
      <p:sp>
        <p:nvSpPr>
          <p:cNvPr id="17" name="Textplatzhalter 10">
            <a:extLst>
              <a:ext uri="{FF2B5EF4-FFF2-40B4-BE49-F238E27FC236}">
                <a16:creationId xmlns:a16="http://schemas.microsoft.com/office/drawing/2014/main" id="{9F7F1E83-99FB-4B1F-8A5A-B1EBE7C78530}"/>
              </a:ext>
            </a:extLst>
          </p:cNvPr>
          <p:cNvSpPr>
            <a:spLocks noGrp="1"/>
          </p:cNvSpPr>
          <p:nvPr>
            <p:ph type="body" sz="quarter" idx="23" hasCustomPrompt="1"/>
          </p:nvPr>
        </p:nvSpPr>
        <p:spPr>
          <a:xfrm>
            <a:off x="1744333" y="4829425"/>
            <a:ext cx="6644090" cy="939835"/>
          </a:xfrm>
          <a:prstGeom prst="roundRect">
            <a:avLst>
              <a:gd name="adj" fmla="val 11744"/>
            </a:avLst>
          </a:prstGeom>
          <a:solidFill>
            <a:schemeClr val="accent4"/>
          </a:solidFill>
        </p:spPr>
        <p:txBody>
          <a:bodyPr lIns="180000" tIns="36000" rIns="180000" bIns="36000" anchor="ctr"/>
          <a:lstStyle>
            <a:lvl1pPr algn="l">
              <a:lnSpc>
                <a:spcPct val="90000"/>
              </a:lnSpc>
              <a:spcAft>
                <a:spcPts val="0"/>
              </a:spcAft>
              <a:defRPr sz="1800" b="1">
                <a:solidFill>
                  <a:schemeClr val="bg1"/>
                </a:solidFill>
              </a:defRPr>
            </a:lvl1pPr>
          </a:lstStyle>
          <a:p>
            <a:pPr lvl="0"/>
            <a:r>
              <a:rPr lang="de-DE"/>
              <a:t>Text hinzufügen</a:t>
            </a:r>
          </a:p>
        </p:txBody>
      </p:sp>
      <p:sp>
        <p:nvSpPr>
          <p:cNvPr id="18" name="Bildplatzhalter 12">
            <a:extLst>
              <a:ext uri="{FF2B5EF4-FFF2-40B4-BE49-F238E27FC236}">
                <a16:creationId xmlns:a16="http://schemas.microsoft.com/office/drawing/2014/main" id="{8FB4E076-FA73-40EC-B649-3C011D5FA13A}"/>
              </a:ext>
            </a:extLst>
          </p:cNvPr>
          <p:cNvSpPr>
            <a:spLocks noGrp="1" noChangeAspect="1"/>
          </p:cNvSpPr>
          <p:nvPr>
            <p:ph type="pic" sz="quarter" idx="24"/>
          </p:nvPr>
        </p:nvSpPr>
        <p:spPr>
          <a:xfrm>
            <a:off x="605295" y="4853590"/>
            <a:ext cx="891504" cy="891504"/>
          </a:xfrm>
          <a:prstGeom prst="flowChartConnector">
            <a:avLst/>
          </a:prstGeom>
          <a:solidFill>
            <a:schemeClr val="bg1"/>
          </a:solidFill>
          <a:ln w="76200">
            <a:solidFill>
              <a:schemeClr val="accent4"/>
            </a:solidFill>
          </a:ln>
        </p:spPr>
        <p:txBody>
          <a:bodyPr lIns="72000" tIns="504000" rIns="72000" anchor="ctr" anchorCtr="0"/>
          <a:lstStyle>
            <a:lvl1pPr algn="ctr">
              <a:defRPr sz="600"/>
            </a:lvl1pPr>
          </a:lstStyle>
          <a:p>
            <a:r>
              <a:rPr lang="de-DE"/>
              <a:t>Bild durch Klicken auf Symbol hinzufügen</a:t>
            </a:r>
            <a:endParaRPr lang="de-CH"/>
          </a:p>
        </p:txBody>
      </p:sp>
      <p:sp>
        <p:nvSpPr>
          <p:cNvPr id="19" name="Bildplatzhalter 12">
            <a:extLst>
              <a:ext uri="{FF2B5EF4-FFF2-40B4-BE49-F238E27FC236}">
                <a16:creationId xmlns:a16="http://schemas.microsoft.com/office/drawing/2014/main" id="{1D2E4D08-30BB-4F81-8E82-94DFF47DE1C5}"/>
              </a:ext>
            </a:extLst>
          </p:cNvPr>
          <p:cNvSpPr>
            <a:spLocks noGrp="1" noChangeAspect="1"/>
          </p:cNvSpPr>
          <p:nvPr>
            <p:ph type="pic" sz="quarter" idx="25"/>
          </p:nvPr>
        </p:nvSpPr>
        <p:spPr>
          <a:xfrm>
            <a:off x="575556" y="3723743"/>
            <a:ext cx="891504" cy="891504"/>
          </a:xfrm>
          <a:prstGeom prst="flowChartConnector">
            <a:avLst/>
          </a:prstGeom>
          <a:solidFill>
            <a:schemeClr val="bg1"/>
          </a:solidFill>
          <a:ln w="76200">
            <a:solidFill>
              <a:schemeClr val="accent3"/>
            </a:solidFill>
          </a:ln>
        </p:spPr>
        <p:txBody>
          <a:bodyPr lIns="72000" tIns="504000" rIns="72000" anchor="ctr" anchorCtr="0"/>
          <a:lstStyle>
            <a:lvl1pPr algn="ctr">
              <a:defRPr sz="600"/>
            </a:lvl1pPr>
          </a:lstStyle>
          <a:p>
            <a:r>
              <a:rPr lang="de-DE"/>
              <a:t>Bild durch Klicken auf Symbol hinzufügen</a:t>
            </a:r>
            <a:endParaRPr lang="de-CH"/>
          </a:p>
        </p:txBody>
      </p:sp>
    </p:spTree>
    <p:extLst>
      <p:ext uri="{BB962C8B-B14F-4D97-AF65-F5344CB8AC3E}">
        <p14:creationId xmlns:p14="http://schemas.microsoft.com/office/powerpoint/2010/main" val="12796990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 Kreis und Texboxen Grün">
    <p:spTree>
      <p:nvGrpSpPr>
        <p:cNvPr id="1" name=""/>
        <p:cNvGrpSpPr/>
        <p:nvPr/>
      </p:nvGrpSpPr>
      <p:grpSpPr>
        <a:xfrm>
          <a:off x="0" y="0"/>
          <a:ext cx="0" cy="0"/>
          <a:chOff x="0" y="0"/>
          <a:chExt cx="0" cy="0"/>
        </a:xfrm>
      </p:grpSpPr>
      <p:sp>
        <p:nvSpPr>
          <p:cNvPr id="2" name="Titel 1"/>
          <p:cNvSpPr>
            <a:spLocks noGrp="1"/>
          </p:cNvSpPr>
          <p:nvPr>
            <p:ph type="title"/>
          </p:nvPr>
        </p:nvSpPr>
        <p:spPr>
          <a:xfrm>
            <a:off x="359531" y="685656"/>
            <a:ext cx="8425693" cy="367080"/>
          </a:xfrm>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73A6186-F71B-40CE-80B9-C58301706B95}"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320998"/>
            <a:ext cx="8426450" cy="271955"/>
          </a:xfrm>
        </p:spPr>
        <p:txBody>
          <a:bodyPr/>
          <a:lstStyle>
            <a:lvl1pPr>
              <a:defRPr/>
            </a:lvl1pPr>
          </a:lstStyle>
          <a:p>
            <a:pPr lvl="0"/>
            <a:r>
              <a:rPr lang="de-DE"/>
              <a:t>Untertitel hinzufügen</a:t>
            </a:r>
          </a:p>
        </p:txBody>
      </p:sp>
      <p:sp>
        <p:nvSpPr>
          <p:cNvPr id="11" name="Textplatzhalter 10">
            <a:extLst>
              <a:ext uri="{FF2B5EF4-FFF2-40B4-BE49-F238E27FC236}">
                <a16:creationId xmlns:a16="http://schemas.microsoft.com/office/drawing/2014/main" id="{C24AF0D8-1FD0-45FE-9A0B-34FA27E42C7D}"/>
              </a:ext>
            </a:extLst>
          </p:cNvPr>
          <p:cNvSpPr>
            <a:spLocks noGrp="1"/>
          </p:cNvSpPr>
          <p:nvPr>
            <p:ph type="body" sz="quarter" idx="18" hasCustomPrompt="1"/>
          </p:nvPr>
        </p:nvSpPr>
        <p:spPr>
          <a:xfrm>
            <a:off x="863588" y="2087991"/>
            <a:ext cx="1548171" cy="773809"/>
          </a:xfrm>
          <a:prstGeom prst="roundRect">
            <a:avLst>
              <a:gd name="adj" fmla="val 16935"/>
            </a:avLst>
          </a:prstGeom>
          <a:solidFill>
            <a:schemeClr val="accent1"/>
          </a:solidFill>
          <a:ln w="28575">
            <a:solidFill>
              <a:schemeClr val="accent1"/>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20" name="Textplatzhalter 10">
            <a:extLst>
              <a:ext uri="{FF2B5EF4-FFF2-40B4-BE49-F238E27FC236}">
                <a16:creationId xmlns:a16="http://schemas.microsoft.com/office/drawing/2014/main" id="{3DBED00F-6711-4F9C-9579-4EC19E61ED0D}"/>
              </a:ext>
            </a:extLst>
          </p:cNvPr>
          <p:cNvSpPr>
            <a:spLocks noGrp="1"/>
          </p:cNvSpPr>
          <p:nvPr>
            <p:ph type="body" sz="quarter" idx="21" hasCustomPrompt="1"/>
          </p:nvPr>
        </p:nvSpPr>
        <p:spPr>
          <a:xfrm>
            <a:off x="755576" y="4869160"/>
            <a:ext cx="1836204" cy="773809"/>
          </a:xfrm>
          <a:prstGeom prst="roundRect">
            <a:avLst>
              <a:gd name="adj" fmla="val 16935"/>
            </a:avLst>
          </a:prstGeom>
          <a:solidFill>
            <a:schemeClr val="accent1"/>
          </a:solidFill>
          <a:ln w="28575">
            <a:solidFill>
              <a:schemeClr val="accent1"/>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22" name="Textplatzhalter 10">
            <a:extLst>
              <a:ext uri="{FF2B5EF4-FFF2-40B4-BE49-F238E27FC236}">
                <a16:creationId xmlns:a16="http://schemas.microsoft.com/office/drawing/2014/main" id="{D0AD372F-E86F-40B9-AADA-B7E945F26EA7}"/>
              </a:ext>
            </a:extLst>
          </p:cNvPr>
          <p:cNvSpPr>
            <a:spLocks noGrp="1"/>
          </p:cNvSpPr>
          <p:nvPr>
            <p:ph type="body" sz="quarter" idx="22" hasCustomPrompt="1"/>
          </p:nvPr>
        </p:nvSpPr>
        <p:spPr>
          <a:xfrm>
            <a:off x="6192180" y="1493389"/>
            <a:ext cx="1836204" cy="773809"/>
          </a:xfrm>
          <a:prstGeom prst="roundRect">
            <a:avLst>
              <a:gd name="adj" fmla="val 16935"/>
            </a:avLst>
          </a:prstGeom>
          <a:solidFill>
            <a:schemeClr val="accent1"/>
          </a:solidFill>
          <a:ln w="28575">
            <a:solidFill>
              <a:schemeClr val="accent1"/>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23" name="Textplatzhalter 10">
            <a:extLst>
              <a:ext uri="{FF2B5EF4-FFF2-40B4-BE49-F238E27FC236}">
                <a16:creationId xmlns:a16="http://schemas.microsoft.com/office/drawing/2014/main" id="{CB026B1D-1123-4880-BB7B-817308B49750}"/>
              </a:ext>
            </a:extLst>
          </p:cNvPr>
          <p:cNvSpPr>
            <a:spLocks noGrp="1"/>
          </p:cNvSpPr>
          <p:nvPr>
            <p:ph type="body" sz="quarter" idx="23" hasCustomPrompt="1"/>
          </p:nvPr>
        </p:nvSpPr>
        <p:spPr>
          <a:xfrm>
            <a:off x="6804248" y="4293096"/>
            <a:ext cx="1548171" cy="773809"/>
          </a:xfrm>
          <a:prstGeom prst="roundRect">
            <a:avLst>
              <a:gd name="adj" fmla="val 16935"/>
            </a:avLst>
          </a:prstGeom>
          <a:solidFill>
            <a:schemeClr val="accent1"/>
          </a:solidFill>
          <a:ln w="28575">
            <a:solidFill>
              <a:schemeClr val="accent1"/>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14" name="Bildplatzhalter 12">
            <a:extLst>
              <a:ext uri="{FF2B5EF4-FFF2-40B4-BE49-F238E27FC236}">
                <a16:creationId xmlns:a16="http://schemas.microsoft.com/office/drawing/2014/main" id="{CF529C85-6C32-4ABF-BE95-F7EA1C3C787B}"/>
              </a:ext>
            </a:extLst>
          </p:cNvPr>
          <p:cNvSpPr>
            <a:spLocks noGrp="1" noChangeAspect="1"/>
          </p:cNvSpPr>
          <p:nvPr>
            <p:ph type="pic" sz="quarter" idx="20"/>
          </p:nvPr>
        </p:nvSpPr>
        <p:spPr>
          <a:xfrm>
            <a:off x="2699999" y="1787340"/>
            <a:ext cx="3744000" cy="3744000"/>
          </a:xfrm>
          <a:prstGeom prst="flowChartConnector">
            <a:avLst/>
          </a:prstGeom>
          <a:solidFill>
            <a:schemeClr val="accent1"/>
          </a:solidFill>
          <a:ln w="76200">
            <a:solidFill>
              <a:schemeClr val="accent1"/>
            </a:solidFill>
          </a:ln>
        </p:spPr>
        <p:txBody>
          <a:bodyPr lIns="72000" tIns="504000" rIns="72000" anchor="ctr" anchorCtr="0"/>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26575865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el, Kreis und Texboxen Blau">
    <p:spTree>
      <p:nvGrpSpPr>
        <p:cNvPr id="1" name=""/>
        <p:cNvGrpSpPr/>
        <p:nvPr/>
      </p:nvGrpSpPr>
      <p:grpSpPr>
        <a:xfrm>
          <a:off x="0" y="0"/>
          <a:ext cx="0" cy="0"/>
          <a:chOff x="0" y="0"/>
          <a:chExt cx="0" cy="0"/>
        </a:xfrm>
      </p:grpSpPr>
      <p:sp>
        <p:nvSpPr>
          <p:cNvPr id="2" name="Titel 1"/>
          <p:cNvSpPr>
            <a:spLocks noGrp="1"/>
          </p:cNvSpPr>
          <p:nvPr>
            <p:ph type="title"/>
          </p:nvPr>
        </p:nvSpPr>
        <p:spPr>
          <a:xfrm>
            <a:off x="359531" y="685656"/>
            <a:ext cx="8425693" cy="367080"/>
          </a:xfrm>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73A6186-F71B-40CE-80B9-C58301706B95}"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320998"/>
            <a:ext cx="8426450" cy="271955"/>
          </a:xfrm>
        </p:spPr>
        <p:txBody>
          <a:bodyPr/>
          <a:lstStyle>
            <a:lvl1pPr>
              <a:defRPr/>
            </a:lvl1pPr>
          </a:lstStyle>
          <a:p>
            <a:pPr lvl="0"/>
            <a:r>
              <a:rPr lang="de-DE"/>
              <a:t>Untertitel hinzufügen</a:t>
            </a:r>
          </a:p>
        </p:txBody>
      </p:sp>
      <p:sp>
        <p:nvSpPr>
          <p:cNvPr id="11" name="Textplatzhalter 10">
            <a:extLst>
              <a:ext uri="{FF2B5EF4-FFF2-40B4-BE49-F238E27FC236}">
                <a16:creationId xmlns:a16="http://schemas.microsoft.com/office/drawing/2014/main" id="{C24AF0D8-1FD0-45FE-9A0B-34FA27E42C7D}"/>
              </a:ext>
            </a:extLst>
          </p:cNvPr>
          <p:cNvSpPr>
            <a:spLocks noGrp="1"/>
          </p:cNvSpPr>
          <p:nvPr>
            <p:ph type="body" sz="quarter" idx="18" hasCustomPrompt="1"/>
          </p:nvPr>
        </p:nvSpPr>
        <p:spPr>
          <a:xfrm>
            <a:off x="863588" y="2087991"/>
            <a:ext cx="1548171" cy="773809"/>
          </a:xfrm>
          <a:prstGeom prst="roundRect">
            <a:avLst>
              <a:gd name="adj" fmla="val 16935"/>
            </a:avLst>
          </a:prstGeom>
          <a:solidFill>
            <a:schemeClr val="accent2"/>
          </a:solidFill>
          <a:ln w="28575">
            <a:solidFill>
              <a:schemeClr val="accent2"/>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9" name="Rechteck 8">
            <a:extLst>
              <a:ext uri="{FF2B5EF4-FFF2-40B4-BE49-F238E27FC236}">
                <a16:creationId xmlns:a16="http://schemas.microsoft.com/office/drawing/2014/main" id="{6CBA074B-50EA-421D-A1F5-2F918DCF1048}"/>
              </a:ext>
            </a:extLst>
          </p:cNvPr>
          <p:cNvSpPr/>
          <p:nvPr userDrawn="1"/>
        </p:nvSpPr>
        <p:spPr>
          <a:xfrm>
            <a:off x="4499992" y="3465004"/>
            <a:ext cx="144016" cy="1440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20" name="Textplatzhalter 10">
            <a:extLst>
              <a:ext uri="{FF2B5EF4-FFF2-40B4-BE49-F238E27FC236}">
                <a16:creationId xmlns:a16="http://schemas.microsoft.com/office/drawing/2014/main" id="{3DBED00F-6711-4F9C-9579-4EC19E61ED0D}"/>
              </a:ext>
            </a:extLst>
          </p:cNvPr>
          <p:cNvSpPr>
            <a:spLocks noGrp="1"/>
          </p:cNvSpPr>
          <p:nvPr>
            <p:ph type="body" sz="quarter" idx="21" hasCustomPrompt="1"/>
          </p:nvPr>
        </p:nvSpPr>
        <p:spPr>
          <a:xfrm>
            <a:off x="358775" y="3702273"/>
            <a:ext cx="1836204" cy="773809"/>
          </a:xfrm>
          <a:prstGeom prst="roundRect">
            <a:avLst>
              <a:gd name="adj" fmla="val 16935"/>
            </a:avLst>
          </a:prstGeom>
          <a:solidFill>
            <a:schemeClr val="accent2"/>
          </a:solidFill>
          <a:ln w="28575">
            <a:solidFill>
              <a:schemeClr val="accent2"/>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22" name="Textplatzhalter 10">
            <a:extLst>
              <a:ext uri="{FF2B5EF4-FFF2-40B4-BE49-F238E27FC236}">
                <a16:creationId xmlns:a16="http://schemas.microsoft.com/office/drawing/2014/main" id="{D0AD372F-E86F-40B9-AADA-B7E945F26EA7}"/>
              </a:ext>
            </a:extLst>
          </p:cNvPr>
          <p:cNvSpPr>
            <a:spLocks noGrp="1"/>
          </p:cNvSpPr>
          <p:nvPr>
            <p:ph type="body" sz="quarter" idx="22" hasCustomPrompt="1"/>
          </p:nvPr>
        </p:nvSpPr>
        <p:spPr>
          <a:xfrm>
            <a:off x="6408204" y="1486083"/>
            <a:ext cx="1836204" cy="773809"/>
          </a:xfrm>
          <a:prstGeom prst="roundRect">
            <a:avLst>
              <a:gd name="adj" fmla="val 16935"/>
            </a:avLst>
          </a:prstGeom>
          <a:solidFill>
            <a:schemeClr val="accent2"/>
          </a:solidFill>
          <a:ln w="28575">
            <a:solidFill>
              <a:schemeClr val="accent2"/>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23" name="Textplatzhalter 10">
            <a:extLst>
              <a:ext uri="{FF2B5EF4-FFF2-40B4-BE49-F238E27FC236}">
                <a16:creationId xmlns:a16="http://schemas.microsoft.com/office/drawing/2014/main" id="{CB026B1D-1123-4880-BB7B-817308B49750}"/>
              </a:ext>
            </a:extLst>
          </p:cNvPr>
          <p:cNvSpPr>
            <a:spLocks noGrp="1"/>
          </p:cNvSpPr>
          <p:nvPr>
            <p:ph type="body" sz="quarter" idx="23" hasCustomPrompt="1"/>
          </p:nvPr>
        </p:nvSpPr>
        <p:spPr>
          <a:xfrm>
            <a:off x="6804248" y="4293096"/>
            <a:ext cx="1548171" cy="773809"/>
          </a:xfrm>
          <a:prstGeom prst="roundRect">
            <a:avLst>
              <a:gd name="adj" fmla="val 16935"/>
            </a:avLst>
          </a:prstGeom>
          <a:solidFill>
            <a:schemeClr val="accent2"/>
          </a:solidFill>
          <a:ln w="28575">
            <a:solidFill>
              <a:schemeClr val="accent2"/>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14" name="Bildplatzhalter 12">
            <a:extLst>
              <a:ext uri="{FF2B5EF4-FFF2-40B4-BE49-F238E27FC236}">
                <a16:creationId xmlns:a16="http://schemas.microsoft.com/office/drawing/2014/main" id="{CF529C85-6C32-4ABF-BE95-F7EA1C3C787B}"/>
              </a:ext>
            </a:extLst>
          </p:cNvPr>
          <p:cNvSpPr>
            <a:spLocks noGrp="1" noChangeAspect="1"/>
          </p:cNvSpPr>
          <p:nvPr>
            <p:ph type="pic" sz="quarter" idx="20"/>
          </p:nvPr>
        </p:nvSpPr>
        <p:spPr>
          <a:xfrm>
            <a:off x="2699999" y="1787340"/>
            <a:ext cx="3744000" cy="3744000"/>
          </a:xfrm>
          <a:prstGeom prst="flowChartConnector">
            <a:avLst/>
          </a:prstGeom>
          <a:solidFill>
            <a:schemeClr val="accent2"/>
          </a:solidFill>
          <a:ln w="76200">
            <a:solidFill>
              <a:schemeClr val="accent2"/>
            </a:solidFill>
          </a:ln>
        </p:spPr>
        <p:txBody>
          <a:bodyPr lIns="72000" tIns="504000" rIns="72000" anchor="ctr" anchorCtr="0"/>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1757450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el, Kreis und Texboxen Orange">
    <p:spTree>
      <p:nvGrpSpPr>
        <p:cNvPr id="1" name=""/>
        <p:cNvGrpSpPr/>
        <p:nvPr/>
      </p:nvGrpSpPr>
      <p:grpSpPr>
        <a:xfrm>
          <a:off x="0" y="0"/>
          <a:ext cx="0" cy="0"/>
          <a:chOff x="0" y="0"/>
          <a:chExt cx="0" cy="0"/>
        </a:xfrm>
      </p:grpSpPr>
      <p:sp>
        <p:nvSpPr>
          <p:cNvPr id="2" name="Titel 1"/>
          <p:cNvSpPr>
            <a:spLocks noGrp="1"/>
          </p:cNvSpPr>
          <p:nvPr>
            <p:ph type="title"/>
          </p:nvPr>
        </p:nvSpPr>
        <p:spPr>
          <a:xfrm>
            <a:off x="359531" y="685656"/>
            <a:ext cx="8425693" cy="367080"/>
          </a:xfrm>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73A6186-F71B-40CE-80B9-C58301706B95}"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320998"/>
            <a:ext cx="8426450" cy="271955"/>
          </a:xfrm>
        </p:spPr>
        <p:txBody>
          <a:bodyPr/>
          <a:lstStyle>
            <a:lvl1pPr>
              <a:defRPr/>
            </a:lvl1pPr>
          </a:lstStyle>
          <a:p>
            <a:pPr lvl="0"/>
            <a:r>
              <a:rPr lang="de-DE"/>
              <a:t>Untertitel hinzufügen</a:t>
            </a:r>
          </a:p>
        </p:txBody>
      </p:sp>
      <p:sp>
        <p:nvSpPr>
          <p:cNvPr id="11" name="Textplatzhalter 10">
            <a:extLst>
              <a:ext uri="{FF2B5EF4-FFF2-40B4-BE49-F238E27FC236}">
                <a16:creationId xmlns:a16="http://schemas.microsoft.com/office/drawing/2014/main" id="{C24AF0D8-1FD0-45FE-9A0B-34FA27E42C7D}"/>
              </a:ext>
            </a:extLst>
          </p:cNvPr>
          <p:cNvSpPr>
            <a:spLocks noGrp="1"/>
          </p:cNvSpPr>
          <p:nvPr>
            <p:ph type="body" sz="quarter" idx="18" hasCustomPrompt="1"/>
          </p:nvPr>
        </p:nvSpPr>
        <p:spPr>
          <a:xfrm>
            <a:off x="890590" y="1714967"/>
            <a:ext cx="2160240" cy="467342"/>
          </a:xfrm>
          <a:prstGeom prst="roundRect">
            <a:avLst>
              <a:gd name="adj" fmla="val 16935"/>
            </a:avLst>
          </a:prstGeom>
          <a:solidFill>
            <a:schemeClr val="accent3"/>
          </a:solidFill>
          <a:ln w="38100">
            <a:solidFill>
              <a:schemeClr val="accent3"/>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9" name="Rechteck 8">
            <a:extLst>
              <a:ext uri="{FF2B5EF4-FFF2-40B4-BE49-F238E27FC236}">
                <a16:creationId xmlns:a16="http://schemas.microsoft.com/office/drawing/2014/main" id="{6CBA074B-50EA-421D-A1F5-2F918DCF1048}"/>
              </a:ext>
            </a:extLst>
          </p:cNvPr>
          <p:cNvSpPr/>
          <p:nvPr userDrawn="1"/>
        </p:nvSpPr>
        <p:spPr>
          <a:xfrm>
            <a:off x="4499992" y="3465004"/>
            <a:ext cx="144016" cy="1440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20" name="Textplatzhalter 10">
            <a:extLst>
              <a:ext uri="{FF2B5EF4-FFF2-40B4-BE49-F238E27FC236}">
                <a16:creationId xmlns:a16="http://schemas.microsoft.com/office/drawing/2014/main" id="{3DBED00F-6711-4F9C-9579-4EC19E61ED0D}"/>
              </a:ext>
            </a:extLst>
          </p:cNvPr>
          <p:cNvSpPr>
            <a:spLocks noGrp="1"/>
          </p:cNvSpPr>
          <p:nvPr>
            <p:ph type="body" sz="quarter" idx="21" hasCustomPrompt="1"/>
          </p:nvPr>
        </p:nvSpPr>
        <p:spPr>
          <a:xfrm>
            <a:off x="683568" y="5369677"/>
            <a:ext cx="2574284" cy="467342"/>
          </a:xfrm>
          <a:prstGeom prst="roundRect">
            <a:avLst>
              <a:gd name="adj" fmla="val 16935"/>
            </a:avLst>
          </a:prstGeom>
          <a:solidFill>
            <a:schemeClr val="accent3"/>
          </a:solidFill>
          <a:ln w="28575">
            <a:solidFill>
              <a:schemeClr val="accent3"/>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22" name="Textplatzhalter 10">
            <a:extLst>
              <a:ext uri="{FF2B5EF4-FFF2-40B4-BE49-F238E27FC236}">
                <a16:creationId xmlns:a16="http://schemas.microsoft.com/office/drawing/2014/main" id="{D0AD372F-E86F-40B9-AADA-B7E945F26EA7}"/>
              </a:ext>
            </a:extLst>
          </p:cNvPr>
          <p:cNvSpPr>
            <a:spLocks noGrp="1"/>
          </p:cNvSpPr>
          <p:nvPr>
            <p:ph type="body" sz="quarter" idx="22" hasCustomPrompt="1"/>
          </p:nvPr>
        </p:nvSpPr>
        <p:spPr>
          <a:xfrm>
            <a:off x="6318192" y="1277029"/>
            <a:ext cx="1836204" cy="773809"/>
          </a:xfrm>
          <a:prstGeom prst="roundRect">
            <a:avLst>
              <a:gd name="adj" fmla="val 16935"/>
            </a:avLst>
          </a:prstGeom>
          <a:solidFill>
            <a:schemeClr val="accent3"/>
          </a:solidFill>
          <a:ln w="28575">
            <a:solidFill>
              <a:schemeClr val="accent3"/>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23" name="Textplatzhalter 10">
            <a:extLst>
              <a:ext uri="{FF2B5EF4-FFF2-40B4-BE49-F238E27FC236}">
                <a16:creationId xmlns:a16="http://schemas.microsoft.com/office/drawing/2014/main" id="{CB026B1D-1123-4880-BB7B-817308B49750}"/>
              </a:ext>
            </a:extLst>
          </p:cNvPr>
          <p:cNvSpPr>
            <a:spLocks noGrp="1"/>
          </p:cNvSpPr>
          <p:nvPr>
            <p:ph type="body" sz="quarter" idx="23" hasCustomPrompt="1"/>
          </p:nvPr>
        </p:nvSpPr>
        <p:spPr>
          <a:xfrm>
            <a:off x="6542709" y="4843372"/>
            <a:ext cx="1548171" cy="773809"/>
          </a:xfrm>
          <a:prstGeom prst="roundRect">
            <a:avLst>
              <a:gd name="adj" fmla="val 16935"/>
            </a:avLst>
          </a:prstGeom>
          <a:solidFill>
            <a:schemeClr val="accent3"/>
          </a:solidFill>
          <a:ln w="28575">
            <a:solidFill>
              <a:schemeClr val="accent3"/>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14" name="Bildplatzhalter 12">
            <a:extLst>
              <a:ext uri="{FF2B5EF4-FFF2-40B4-BE49-F238E27FC236}">
                <a16:creationId xmlns:a16="http://schemas.microsoft.com/office/drawing/2014/main" id="{CF529C85-6C32-4ABF-BE95-F7EA1C3C787B}"/>
              </a:ext>
            </a:extLst>
          </p:cNvPr>
          <p:cNvSpPr>
            <a:spLocks noGrp="1" noChangeAspect="1"/>
          </p:cNvSpPr>
          <p:nvPr>
            <p:ph type="pic" sz="quarter" idx="20"/>
          </p:nvPr>
        </p:nvSpPr>
        <p:spPr>
          <a:xfrm>
            <a:off x="2699999" y="1787340"/>
            <a:ext cx="3744000" cy="3744000"/>
          </a:xfrm>
          <a:prstGeom prst="flowChartConnector">
            <a:avLst/>
          </a:prstGeom>
          <a:solidFill>
            <a:schemeClr val="accent3"/>
          </a:solidFill>
          <a:ln w="76200">
            <a:solidFill>
              <a:schemeClr val="accent3"/>
            </a:solidFill>
          </a:ln>
        </p:spPr>
        <p:txBody>
          <a:bodyPr lIns="72000" tIns="504000" rIns="72000" anchor="ctr" anchorCtr="0"/>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26953815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el, Kreis und Texboxen Rot">
    <p:spTree>
      <p:nvGrpSpPr>
        <p:cNvPr id="1" name=""/>
        <p:cNvGrpSpPr/>
        <p:nvPr/>
      </p:nvGrpSpPr>
      <p:grpSpPr>
        <a:xfrm>
          <a:off x="0" y="0"/>
          <a:ext cx="0" cy="0"/>
          <a:chOff x="0" y="0"/>
          <a:chExt cx="0" cy="0"/>
        </a:xfrm>
      </p:grpSpPr>
      <p:sp>
        <p:nvSpPr>
          <p:cNvPr id="2" name="Titel 1"/>
          <p:cNvSpPr>
            <a:spLocks noGrp="1"/>
          </p:cNvSpPr>
          <p:nvPr>
            <p:ph type="title"/>
          </p:nvPr>
        </p:nvSpPr>
        <p:spPr>
          <a:xfrm>
            <a:off x="359531" y="685656"/>
            <a:ext cx="8425693" cy="367080"/>
          </a:xfrm>
        </p:spPr>
        <p:txBody>
          <a:bodyPr/>
          <a:lstStyle/>
          <a:p>
            <a:r>
              <a:rPr lang="de-DE"/>
              <a:t>Mastertitelformat bearbeiten</a:t>
            </a:r>
            <a:endParaRPr lang="de-CH"/>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73A6186-F71B-40CE-80B9-C58301706B95}"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8" name="Textplatzhalter 8">
            <a:extLst>
              <a:ext uri="{FF2B5EF4-FFF2-40B4-BE49-F238E27FC236}">
                <a16:creationId xmlns:a16="http://schemas.microsoft.com/office/drawing/2014/main" id="{DD6E0541-1A1B-4FE0-8337-2408A60BF839}"/>
              </a:ext>
            </a:extLst>
          </p:cNvPr>
          <p:cNvSpPr>
            <a:spLocks noGrp="1"/>
          </p:cNvSpPr>
          <p:nvPr>
            <p:ph type="body" sz="quarter" idx="17" hasCustomPrompt="1"/>
          </p:nvPr>
        </p:nvSpPr>
        <p:spPr>
          <a:xfrm>
            <a:off x="358775" y="320998"/>
            <a:ext cx="8426450" cy="271955"/>
          </a:xfrm>
        </p:spPr>
        <p:txBody>
          <a:bodyPr/>
          <a:lstStyle>
            <a:lvl1pPr>
              <a:defRPr/>
            </a:lvl1pPr>
          </a:lstStyle>
          <a:p>
            <a:pPr lvl="0"/>
            <a:r>
              <a:rPr lang="de-DE"/>
              <a:t>Untertitel hinzufügen</a:t>
            </a:r>
          </a:p>
        </p:txBody>
      </p:sp>
      <p:sp>
        <p:nvSpPr>
          <p:cNvPr id="11" name="Textplatzhalter 10">
            <a:extLst>
              <a:ext uri="{FF2B5EF4-FFF2-40B4-BE49-F238E27FC236}">
                <a16:creationId xmlns:a16="http://schemas.microsoft.com/office/drawing/2014/main" id="{C24AF0D8-1FD0-45FE-9A0B-34FA27E42C7D}"/>
              </a:ext>
            </a:extLst>
          </p:cNvPr>
          <p:cNvSpPr>
            <a:spLocks noGrp="1"/>
          </p:cNvSpPr>
          <p:nvPr>
            <p:ph type="body" sz="quarter" idx="18" hasCustomPrompt="1"/>
          </p:nvPr>
        </p:nvSpPr>
        <p:spPr>
          <a:xfrm>
            <a:off x="917518" y="1924371"/>
            <a:ext cx="1701344" cy="773809"/>
          </a:xfrm>
          <a:prstGeom prst="roundRect">
            <a:avLst>
              <a:gd name="adj" fmla="val 16935"/>
            </a:avLst>
          </a:prstGeom>
          <a:solidFill>
            <a:schemeClr val="accent4"/>
          </a:solidFill>
          <a:ln w="38100">
            <a:solidFill>
              <a:schemeClr val="accent4"/>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9" name="Rechteck 8">
            <a:extLst>
              <a:ext uri="{FF2B5EF4-FFF2-40B4-BE49-F238E27FC236}">
                <a16:creationId xmlns:a16="http://schemas.microsoft.com/office/drawing/2014/main" id="{6CBA074B-50EA-421D-A1F5-2F918DCF1048}"/>
              </a:ext>
            </a:extLst>
          </p:cNvPr>
          <p:cNvSpPr/>
          <p:nvPr userDrawn="1"/>
        </p:nvSpPr>
        <p:spPr>
          <a:xfrm>
            <a:off x="4499992" y="3465004"/>
            <a:ext cx="144016" cy="1440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20" name="Textplatzhalter 10">
            <a:extLst>
              <a:ext uri="{FF2B5EF4-FFF2-40B4-BE49-F238E27FC236}">
                <a16:creationId xmlns:a16="http://schemas.microsoft.com/office/drawing/2014/main" id="{3DBED00F-6711-4F9C-9579-4EC19E61ED0D}"/>
              </a:ext>
            </a:extLst>
          </p:cNvPr>
          <p:cNvSpPr>
            <a:spLocks noGrp="1"/>
          </p:cNvSpPr>
          <p:nvPr>
            <p:ph type="body" sz="quarter" idx="21" hasCustomPrompt="1"/>
          </p:nvPr>
        </p:nvSpPr>
        <p:spPr>
          <a:xfrm>
            <a:off x="539552" y="4844789"/>
            <a:ext cx="2213036" cy="467342"/>
          </a:xfrm>
          <a:prstGeom prst="roundRect">
            <a:avLst>
              <a:gd name="adj" fmla="val 16935"/>
            </a:avLst>
          </a:prstGeom>
          <a:solidFill>
            <a:schemeClr val="accent4"/>
          </a:solidFill>
          <a:ln w="28575">
            <a:solidFill>
              <a:schemeClr val="accent4"/>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22" name="Textplatzhalter 10">
            <a:extLst>
              <a:ext uri="{FF2B5EF4-FFF2-40B4-BE49-F238E27FC236}">
                <a16:creationId xmlns:a16="http://schemas.microsoft.com/office/drawing/2014/main" id="{D0AD372F-E86F-40B9-AADA-B7E945F26EA7}"/>
              </a:ext>
            </a:extLst>
          </p:cNvPr>
          <p:cNvSpPr>
            <a:spLocks noGrp="1"/>
          </p:cNvSpPr>
          <p:nvPr>
            <p:ph type="body" sz="quarter" idx="22" hasCustomPrompt="1"/>
          </p:nvPr>
        </p:nvSpPr>
        <p:spPr>
          <a:xfrm>
            <a:off x="5201861" y="1145439"/>
            <a:ext cx="2484275" cy="467342"/>
          </a:xfrm>
          <a:prstGeom prst="roundRect">
            <a:avLst>
              <a:gd name="adj" fmla="val 16935"/>
            </a:avLst>
          </a:prstGeom>
          <a:solidFill>
            <a:schemeClr val="accent4"/>
          </a:solidFill>
          <a:ln w="28575">
            <a:solidFill>
              <a:schemeClr val="accent4"/>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23" name="Textplatzhalter 10">
            <a:extLst>
              <a:ext uri="{FF2B5EF4-FFF2-40B4-BE49-F238E27FC236}">
                <a16:creationId xmlns:a16="http://schemas.microsoft.com/office/drawing/2014/main" id="{CB026B1D-1123-4880-BB7B-817308B49750}"/>
              </a:ext>
            </a:extLst>
          </p:cNvPr>
          <p:cNvSpPr>
            <a:spLocks noGrp="1"/>
          </p:cNvSpPr>
          <p:nvPr>
            <p:ph type="body" sz="quarter" idx="23" hasCustomPrompt="1"/>
          </p:nvPr>
        </p:nvSpPr>
        <p:spPr>
          <a:xfrm>
            <a:off x="6399202" y="4986888"/>
            <a:ext cx="1548171" cy="773809"/>
          </a:xfrm>
          <a:prstGeom prst="roundRect">
            <a:avLst>
              <a:gd name="adj" fmla="val 16935"/>
            </a:avLst>
          </a:prstGeom>
          <a:solidFill>
            <a:schemeClr val="accent4"/>
          </a:solidFill>
          <a:ln w="28575">
            <a:solidFill>
              <a:schemeClr val="accent4"/>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14" name="Bildplatzhalter 12">
            <a:extLst>
              <a:ext uri="{FF2B5EF4-FFF2-40B4-BE49-F238E27FC236}">
                <a16:creationId xmlns:a16="http://schemas.microsoft.com/office/drawing/2014/main" id="{CF529C85-6C32-4ABF-BE95-F7EA1C3C787B}"/>
              </a:ext>
            </a:extLst>
          </p:cNvPr>
          <p:cNvSpPr>
            <a:spLocks noGrp="1" noChangeAspect="1"/>
          </p:cNvSpPr>
          <p:nvPr>
            <p:ph type="pic" sz="quarter" idx="20"/>
          </p:nvPr>
        </p:nvSpPr>
        <p:spPr>
          <a:xfrm>
            <a:off x="2699999" y="1787340"/>
            <a:ext cx="3744000" cy="3744000"/>
          </a:xfrm>
          <a:prstGeom prst="flowChartConnector">
            <a:avLst/>
          </a:prstGeom>
          <a:solidFill>
            <a:schemeClr val="accent4"/>
          </a:solidFill>
          <a:ln w="76200">
            <a:solidFill>
              <a:schemeClr val="accent4"/>
            </a:solidFill>
          </a:ln>
        </p:spPr>
        <p:txBody>
          <a:bodyPr lIns="72000" tIns="504000" rIns="72000" anchor="ctr" anchorCtr="0"/>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8999122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el, Kreis und Textboxen Dunkelgrün">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73A6186-F71B-40CE-80B9-C58301706B95}"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11" name="Textplatzhalter 10">
            <a:extLst>
              <a:ext uri="{FF2B5EF4-FFF2-40B4-BE49-F238E27FC236}">
                <a16:creationId xmlns:a16="http://schemas.microsoft.com/office/drawing/2014/main" id="{C24AF0D8-1FD0-45FE-9A0B-34FA27E42C7D}"/>
              </a:ext>
            </a:extLst>
          </p:cNvPr>
          <p:cNvSpPr>
            <a:spLocks noGrp="1"/>
          </p:cNvSpPr>
          <p:nvPr>
            <p:ph type="body" sz="quarter" idx="18" hasCustomPrompt="1"/>
          </p:nvPr>
        </p:nvSpPr>
        <p:spPr>
          <a:xfrm>
            <a:off x="890037" y="1807457"/>
            <a:ext cx="2286330" cy="406049"/>
          </a:xfrm>
          <a:prstGeom prst="roundRect">
            <a:avLst>
              <a:gd name="adj" fmla="val 16935"/>
            </a:avLst>
          </a:prstGeom>
          <a:solidFill>
            <a:schemeClr val="accent6"/>
          </a:solidFill>
          <a:ln w="38100">
            <a:solidFill>
              <a:schemeClr val="accent6"/>
            </a:solidFill>
          </a:ln>
        </p:spPr>
        <p:txBody>
          <a:bodyPr wrap="square" lIns="72000" tIns="72000" rIns="72000" bIns="72000" anchor="ctr">
            <a:spAutoFit/>
          </a:bodyPr>
          <a:lstStyle>
            <a:lvl1pPr algn="ctr">
              <a:lnSpc>
                <a:spcPct val="90000"/>
              </a:lnSpc>
              <a:spcAft>
                <a:spcPts val="0"/>
              </a:spcAft>
              <a:defRPr sz="1600" b="1">
                <a:solidFill>
                  <a:schemeClr val="bg1"/>
                </a:solidFill>
              </a:defRPr>
            </a:lvl1pPr>
          </a:lstStyle>
          <a:p>
            <a:pPr lvl="0"/>
            <a:r>
              <a:rPr lang="de-DE"/>
              <a:t>Text hinzufügen</a:t>
            </a:r>
          </a:p>
        </p:txBody>
      </p:sp>
      <p:sp>
        <p:nvSpPr>
          <p:cNvPr id="9" name="Rechteck 8">
            <a:extLst>
              <a:ext uri="{FF2B5EF4-FFF2-40B4-BE49-F238E27FC236}">
                <a16:creationId xmlns:a16="http://schemas.microsoft.com/office/drawing/2014/main" id="{6CBA074B-50EA-421D-A1F5-2F918DCF1048}"/>
              </a:ext>
            </a:extLst>
          </p:cNvPr>
          <p:cNvSpPr/>
          <p:nvPr userDrawn="1"/>
        </p:nvSpPr>
        <p:spPr>
          <a:xfrm>
            <a:off x="4499992" y="3465004"/>
            <a:ext cx="144016" cy="1440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20" name="Textplatzhalter 10">
            <a:extLst>
              <a:ext uri="{FF2B5EF4-FFF2-40B4-BE49-F238E27FC236}">
                <a16:creationId xmlns:a16="http://schemas.microsoft.com/office/drawing/2014/main" id="{3DBED00F-6711-4F9C-9579-4EC19E61ED0D}"/>
              </a:ext>
            </a:extLst>
          </p:cNvPr>
          <p:cNvSpPr>
            <a:spLocks noGrp="1"/>
          </p:cNvSpPr>
          <p:nvPr>
            <p:ph type="body" sz="quarter" idx="21" hasCustomPrompt="1"/>
          </p:nvPr>
        </p:nvSpPr>
        <p:spPr>
          <a:xfrm>
            <a:off x="395536" y="4875435"/>
            <a:ext cx="2708088" cy="406049"/>
          </a:xfrm>
          <a:prstGeom prst="roundRect">
            <a:avLst>
              <a:gd name="adj" fmla="val 16935"/>
            </a:avLst>
          </a:prstGeom>
          <a:solidFill>
            <a:schemeClr val="accent6"/>
          </a:solidFill>
          <a:ln w="28575">
            <a:solidFill>
              <a:schemeClr val="accent6"/>
            </a:solidFill>
          </a:ln>
        </p:spPr>
        <p:txBody>
          <a:bodyPr wrap="square" lIns="72000" tIns="72000" rIns="72000" bIns="72000" anchor="ctr">
            <a:spAutoFit/>
          </a:bodyPr>
          <a:lstStyle>
            <a:lvl1pPr algn="ctr">
              <a:lnSpc>
                <a:spcPct val="90000"/>
              </a:lnSpc>
              <a:spcAft>
                <a:spcPts val="0"/>
              </a:spcAft>
              <a:defRPr sz="1600" b="1">
                <a:solidFill>
                  <a:schemeClr val="bg1"/>
                </a:solidFill>
              </a:defRPr>
            </a:lvl1pPr>
          </a:lstStyle>
          <a:p>
            <a:pPr lvl="0"/>
            <a:r>
              <a:rPr lang="de-DE"/>
              <a:t>Text hinzufügen</a:t>
            </a:r>
          </a:p>
        </p:txBody>
      </p:sp>
      <p:sp>
        <p:nvSpPr>
          <p:cNvPr id="22" name="Textplatzhalter 10">
            <a:extLst>
              <a:ext uri="{FF2B5EF4-FFF2-40B4-BE49-F238E27FC236}">
                <a16:creationId xmlns:a16="http://schemas.microsoft.com/office/drawing/2014/main" id="{D0AD372F-E86F-40B9-AADA-B7E945F26EA7}"/>
              </a:ext>
            </a:extLst>
          </p:cNvPr>
          <p:cNvSpPr>
            <a:spLocks noGrp="1"/>
          </p:cNvSpPr>
          <p:nvPr>
            <p:ph type="body" sz="quarter" idx="22" hasCustomPrompt="1"/>
          </p:nvPr>
        </p:nvSpPr>
        <p:spPr>
          <a:xfrm>
            <a:off x="6037786" y="1604432"/>
            <a:ext cx="2484275" cy="406049"/>
          </a:xfrm>
          <a:prstGeom prst="roundRect">
            <a:avLst>
              <a:gd name="adj" fmla="val 16935"/>
            </a:avLst>
          </a:prstGeom>
          <a:solidFill>
            <a:schemeClr val="accent6"/>
          </a:solidFill>
          <a:ln w="28575">
            <a:solidFill>
              <a:schemeClr val="accent6"/>
            </a:solidFill>
          </a:ln>
        </p:spPr>
        <p:txBody>
          <a:bodyPr wrap="square" lIns="72000" tIns="72000" rIns="72000" bIns="72000" anchor="ctr">
            <a:spAutoFit/>
          </a:bodyPr>
          <a:lstStyle>
            <a:lvl1pPr algn="ctr">
              <a:lnSpc>
                <a:spcPct val="90000"/>
              </a:lnSpc>
              <a:spcAft>
                <a:spcPts val="0"/>
              </a:spcAft>
              <a:defRPr sz="1600" b="1">
                <a:solidFill>
                  <a:schemeClr val="bg1"/>
                </a:solidFill>
              </a:defRPr>
            </a:lvl1pPr>
          </a:lstStyle>
          <a:p>
            <a:pPr lvl="0"/>
            <a:r>
              <a:rPr lang="de-DE"/>
              <a:t>Text hinzufügen</a:t>
            </a:r>
          </a:p>
        </p:txBody>
      </p:sp>
      <p:sp>
        <p:nvSpPr>
          <p:cNvPr id="23" name="Textplatzhalter 10">
            <a:extLst>
              <a:ext uri="{FF2B5EF4-FFF2-40B4-BE49-F238E27FC236}">
                <a16:creationId xmlns:a16="http://schemas.microsoft.com/office/drawing/2014/main" id="{CB026B1D-1123-4880-BB7B-817308B49750}"/>
              </a:ext>
            </a:extLst>
          </p:cNvPr>
          <p:cNvSpPr>
            <a:spLocks noGrp="1"/>
          </p:cNvSpPr>
          <p:nvPr>
            <p:ph type="body" sz="quarter" idx="23" hasCustomPrompt="1"/>
          </p:nvPr>
        </p:nvSpPr>
        <p:spPr>
          <a:xfrm>
            <a:off x="5220072" y="5170768"/>
            <a:ext cx="2880320" cy="406049"/>
          </a:xfrm>
          <a:prstGeom prst="roundRect">
            <a:avLst>
              <a:gd name="adj" fmla="val 16935"/>
            </a:avLst>
          </a:prstGeom>
          <a:solidFill>
            <a:schemeClr val="accent6"/>
          </a:solidFill>
          <a:ln w="28575">
            <a:solidFill>
              <a:schemeClr val="accent6"/>
            </a:solidFill>
          </a:ln>
        </p:spPr>
        <p:txBody>
          <a:bodyPr wrap="square" lIns="72000" tIns="72000" rIns="72000" bIns="72000" anchor="ctr">
            <a:spAutoFit/>
          </a:bodyPr>
          <a:lstStyle>
            <a:lvl1pPr algn="ctr">
              <a:lnSpc>
                <a:spcPct val="90000"/>
              </a:lnSpc>
              <a:spcAft>
                <a:spcPts val="0"/>
              </a:spcAft>
              <a:defRPr sz="1600" b="1">
                <a:solidFill>
                  <a:schemeClr val="bg1"/>
                </a:solidFill>
              </a:defRPr>
            </a:lvl1pPr>
          </a:lstStyle>
          <a:p>
            <a:pPr lvl="0"/>
            <a:r>
              <a:rPr lang="de-DE"/>
              <a:t>Text hinzufügen</a:t>
            </a:r>
          </a:p>
        </p:txBody>
      </p:sp>
      <p:sp>
        <p:nvSpPr>
          <p:cNvPr id="14" name="Bildplatzhalter 12">
            <a:extLst>
              <a:ext uri="{FF2B5EF4-FFF2-40B4-BE49-F238E27FC236}">
                <a16:creationId xmlns:a16="http://schemas.microsoft.com/office/drawing/2014/main" id="{CF529C85-6C32-4ABF-BE95-F7EA1C3C787B}"/>
              </a:ext>
            </a:extLst>
          </p:cNvPr>
          <p:cNvSpPr>
            <a:spLocks noGrp="1" noChangeAspect="1"/>
          </p:cNvSpPr>
          <p:nvPr>
            <p:ph type="pic" sz="quarter" idx="20"/>
          </p:nvPr>
        </p:nvSpPr>
        <p:spPr>
          <a:xfrm>
            <a:off x="3103625" y="2074264"/>
            <a:ext cx="2925496" cy="2925496"/>
          </a:xfrm>
          <a:prstGeom prst="flowChartConnector">
            <a:avLst/>
          </a:prstGeom>
          <a:solidFill>
            <a:schemeClr val="accent6"/>
          </a:solidFill>
          <a:ln w="76200">
            <a:solidFill>
              <a:schemeClr val="accent6"/>
            </a:solidFill>
          </a:ln>
        </p:spPr>
        <p:txBody>
          <a:bodyPr lIns="72000" tIns="504000" rIns="72000" anchor="ctr" anchorCtr="0"/>
          <a:lstStyle>
            <a:lvl1pPr algn="ctr">
              <a:defRPr sz="900"/>
            </a:lvl1pPr>
          </a:lstStyle>
          <a:p>
            <a:r>
              <a:rPr lang="de-DE"/>
              <a:t>Bild durch Klicken auf Symbol hinzufügen</a:t>
            </a:r>
            <a:endParaRPr lang="de-CH"/>
          </a:p>
        </p:txBody>
      </p:sp>
      <p:sp>
        <p:nvSpPr>
          <p:cNvPr id="26" name="Titel 1">
            <a:extLst>
              <a:ext uri="{FF2B5EF4-FFF2-40B4-BE49-F238E27FC236}">
                <a16:creationId xmlns:a16="http://schemas.microsoft.com/office/drawing/2014/main" id="{F9DD2426-4F40-49F7-B1D0-E8A70C7C29B9}"/>
              </a:ext>
            </a:extLst>
          </p:cNvPr>
          <p:cNvSpPr>
            <a:spLocks noGrp="1"/>
          </p:cNvSpPr>
          <p:nvPr>
            <p:ph type="title"/>
          </p:nvPr>
        </p:nvSpPr>
        <p:spPr>
          <a:xfrm>
            <a:off x="359531" y="313957"/>
            <a:ext cx="8425693" cy="367080"/>
          </a:xfrm>
        </p:spPr>
        <p:txBody>
          <a:bodyPr/>
          <a:lstStyle/>
          <a:p>
            <a:r>
              <a:rPr lang="de-DE"/>
              <a:t>Mastertitelformat bearbeiten</a:t>
            </a:r>
            <a:endParaRPr lang="de-CH"/>
          </a:p>
        </p:txBody>
      </p:sp>
      <p:sp>
        <p:nvSpPr>
          <p:cNvPr id="28" name="Textplatzhalter 8">
            <a:extLst>
              <a:ext uri="{FF2B5EF4-FFF2-40B4-BE49-F238E27FC236}">
                <a16:creationId xmlns:a16="http://schemas.microsoft.com/office/drawing/2014/main" id="{1BA83584-BC84-4E47-8A81-EF65149D6815}"/>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Tree>
    <p:extLst>
      <p:ext uri="{BB962C8B-B14F-4D97-AF65-F5344CB8AC3E}">
        <p14:creationId xmlns:p14="http://schemas.microsoft.com/office/powerpoint/2010/main" val="2538099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el, Untertitel, Kreis und 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BEB216CB-AE9D-4C01-AD48-4B7915875192}"/>
              </a:ext>
            </a:extLst>
          </p:cNvPr>
          <p:cNvSpPr>
            <a:spLocks noGrp="1"/>
          </p:cNvSpPr>
          <p:nvPr>
            <p:ph type="dt" sz="half" idx="14"/>
          </p:nvPr>
        </p:nvSpPr>
        <p:spPr/>
        <p:txBody>
          <a:bodyPr/>
          <a:lstStyle/>
          <a:p>
            <a:fld id="{3A90FF77-43FA-4F1D-8BB3-5A1E6778A615}" type="datetime1">
              <a:rPr lang="de-CH" smtClean="0"/>
              <a:t>16.12.2025</a:t>
            </a:fld>
            <a:endParaRPr lang="de-CH"/>
          </a:p>
        </p:txBody>
      </p:sp>
      <p:sp>
        <p:nvSpPr>
          <p:cNvPr id="4" name="Fußzeilenplatzhalter 3">
            <a:extLst>
              <a:ext uri="{FF2B5EF4-FFF2-40B4-BE49-F238E27FC236}">
                <a16:creationId xmlns:a16="http://schemas.microsoft.com/office/drawing/2014/main" id="{43E67269-0443-40A6-8D53-CF9C30AE7206}"/>
              </a:ext>
            </a:extLst>
          </p:cNvPr>
          <p:cNvSpPr>
            <a:spLocks noGrp="1"/>
          </p:cNvSpPr>
          <p:nvPr>
            <p:ph type="ftr" sz="quarter" idx="15"/>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1FD2179C-3288-47A5-A587-1B7255A2C3E5}"/>
              </a:ext>
            </a:extLst>
          </p:cNvPr>
          <p:cNvSpPr>
            <a:spLocks noGrp="1"/>
          </p:cNvSpPr>
          <p:nvPr>
            <p:ph type="sldNum" sz="quarter" idx="16"/>
          </p:nvPr>
        </p:nvSpPr>
        <p:spPr/>
        <p:txBody>
          <a:bodyPr/>
          <a:lstStyle/>
          <a:p>
            <a:fld id="{442AD375-037F-43D0-B059-5172DA06796A}" type="slidenum">
              <a:rPr lang="de-CH" smtClean="0"/>
              <a:pPr/>
              <a:t>‹Nr.›</a:t>
            </a:fld>
            <a:endParaRPr lang="de-CH"/>
          </a:p>
        </p:txBody>
      </p:sp>
      <p:sp>
        <p:nvSpPr>
          <p:cNvPr id="9" name="Textplatzhalter 8">
            <a:extLst>
              <a:ext uri="{FF2B5EF4-FFF2-40B4-BE49-F238E27FC236}">
                <a16:creationId xmlns:a16="http://schemas.microsoft.com/office/drawing/2014/main" id="{312226C7-9092-42E5-9275-2BB9999DE61F}"/>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
        <p:nvSpPr>
          <p:cNvPr id="8" name="Textplatzhalter 10">
            <a:extLst>
              <a:ext uri="{FF2B5EF4-FFF2-40B4-BE49-F238E27FC236}">
                <a16:creationId xmlns:a16="http://schemas.microsoft.com/office/drawing/2014/main" id="{4370813B-FD4B-4C1C-92A4-5CA40F805F61}"/>
              </a:ext>
            </a:extLst>
          </p:cNvPr>
          <p:cNvSpPr>
            <a:spLocks noGrp="1"/>
          </p:cNvSpPr>
          <p:nvPr>
            <p:ph type="body" sz="quarter" idx="18" hasCustomPrompt="1"/>
          </p:nvPr>
        </p:nvSpPr>
        <p:spPr>
          <a:xfrm>
            <a:off x="917518" y="1924371"/>
            <a:ext cx="1701344" cy="773809"/>
          </a:xfrm>
          <a:prstGeom prst="roundRect">
            <a:avLst>
              <a:gd name="adj" fmla="val 16935"/>
            </a:avLst>
          </a:prstGeom>
          <a:solidFill>
            <a:schemeClr val="accent4"/>
          </a:solidFill>
          <a:ln w="38100">
            <a:solidFill>
              <a:schemeClr val="accent4"/>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10" name="Textplatzhalter 10">
            <a:extLst>
              <a:ext uri="{FF2B5EF4-FFF2-40B4-BE49-F238E27FC236}">
                <a16:creationId xmlns:a16="http://schemas.microsoft.com/office/drawing/2014/main" id="{BA69F252-A99D-46D8-83C3-D111F5C48995}"/>
              </a:ext>
            </a:extLst>
          </p:cNvPr>
          <p:cNvSpPr>
            <a:spLocks noGrp="1"/>
          </p:cNvSpPr>
          <p:nvPr>
            <p:ph type="body" sz="quarter" idx="21" hasCustomPrompt="1"/>
          </p:nvPr>
        </p:nvSpPr>
        <p:spPr>
          <a:xfrm>
            <a:off x="539552" y="4844789"/>
            <a:ext cx="2213036" cy="467342"/>
          </a:xfrm>
          <a:prstGeom prst="roundRect">
            <a:avLst>
              <a:gd name="adj" fmla="val 16935"/>
            </a:avLst>
          </a:prstGeom>
          <a:solidFill>
            <a:schemeClr val="accent4"/>
          </a:solidFill>
          <a:ln w="28575">
            <a:solidFill>
              <a:schemeClr val="accent4"/>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11" name="Textplatzhalter 10">
            <a:extLst>
              <a:ext uri="{FF2B5EF4-FFF2-40B4-BE49-F238E27FC236}">
                <a16:creationId xmlns:a16="http://schemas.microsoft.com/office/drawing/2014/main" id="{DB9C5B7C-D1CF-4973-97CA-EA80A887D47E}"/>
              </a:ext>
            </a:extLst>
          </p:cNvPr>
          <p:cNvSpPr>
            <a:spLocks noGrp="1"/>
          </p:cNvSpPr>
          <p:nvPr>
            <p:ph type="body" sz="quarter" idx="22" hasCustomPrompt="1"/>
          </p:nvPr>
        </p:nvSpPr>
        <p:spPr>
          <a:xfrm>
            <a:off x="5201861" y="1145439"/>
            <a:ext cx="2484275" cy="467342"/>
          </a:xfrm>
          <a:prstGeom prst="roundRect">
            <a:avLst>
              <a:gd name="adj" fmla="val 16935"/>
            </a:avLst>
          </a:prstGeom>
          <a:solidFill>
            <a:schemeClr val="accent4"/>
          </a:solidFill>
          <a:ln w="28575">
            <a:solidFill>
              <a:schemeClr val="accent4"/>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12" name="Textplatzhalter 10">
            <a:extLst>
              <a:ext uri="{FF2B5EF4-FFF2-40B4-BE49-F238E27FC236}">
                <a16:creationId xmlns:a16="http://schemas.microsoft.com/office/drawing/2014/main" id="{0FF74678-4113-429F-B158-92603A88E861}"/>
              </a:ext>
            </a:extLst>
          </p:cNvPr>
          <p:cNvSpPr>
            <a:spLocks noGrp="1"/>
          </p:cNvSpPr>
          <p:nvPr>
            <p:ph type="body" sz="quarter" idx="23" hasCustomPrompt="1"/>
          </p:nvPr>
        </p:nvSpPr>
        <p:spPr>
          <a:xfrm>
            <a:off x="6399202" y="4986888"/>
            <a:ext cx="1548171" cy="773809"/>
          </a:xfrm>
          <a:prstGeom prst="roundRect">
            <a:avLst>
              <a:gd name="adj" fmla="val 16935"/>
            </a:avLst>
          </a:prstGeom>
          <a:solidFill>
            <a:schemeClr val="accent4"/>
          </a:solidFill>
          <a:ln w="28575">
            <a:solidFill>
              <a:schemeClr val="accent4"/>
            </a:solidFill>
          </a:ln>
        </p:spPr>
        <p:txBody>
          <a:bodyPr wrap="square" lIns="72000" tIns="72000" rIns="72000" bIns="72000" anchor="ctr">
            <a:spAutoFit/>
          </a:bodyPr>
          <a:lstStyle>
            <a:lvl1pPr algn="ctr">
              <a:lnSpc>
                <a:spcPct val="90000"/>
              </a:lnSpc>
              <a:spcAft>
                <a:spcPts val="0"/>
              </a:spcAft>
              <a:defRPr sz="2000" b="1">
                <a:solidFill>
                  <a:schemeClr val="bg1"/>
                </a:solidFill>
              </a:defRPr>
            </a:lvl1pPr>
          </a:lstStyle>
          <a:p>
            <a:pPr lvl="0"/>
            <a:r>
              <a:rPr lang="de-DE"/>
              <a:t>Text hinzufügen</a:t>
            </a:r>
          </a:p>
        </p:txBody>
      </p:sp>
      <p:sp>
        <p:nvSpPr>
          <p:cNvPr id="13" name="Bildplatzhalter 12">
            <a:extLst>
              <a:ext uri="{FF2B5EF4-FFF2-40B4-BE49-F238E27FC236}">
                <a16:creationId xmlns:a16="http://schemas.microsoft.com/office/drawing/2014/main" id="{4D1C5128-9D2A-4941-A4FA-16EC724298BC}"/>
              </a:ext>
            </a:extLst>
          </p:cNvPr>
          <p:cNvSpPr>
            <a:spLocks noGrp="1" noChangeAspect="1"/>
          </p:cNvSpPr>
          <p:nvPr>
            <p:ph type="pic" sz="quarter" idx="20"/>
          </p:nvPr>
        </p:nvSpPr>
        <p:spPr>
          <a:xfrm>
            <a:off x="2699999" y="1787340"/>
            <a:ext cx="3744000" cy="3744000"/>
          </a:xfrm>
          <a:prstGeom prst="flowChartConnector">
            <a:avLst/>
          </a:prstGeom>
          <a:solidFill>
            <a:schemeClr val="accent4"/>
          </a:solidFill>
          <a:ln w="76200">
            <a:solidFill>
              <a:schemeClr val="accent4"/>
            </a:solidFill>
          </a:ln>
        </p:spPr>
        <p:txBody>
          <a:bodyPr lIns="72000" tIns="504000" rIns="72000" anchor="ctr" anchorCtr="0"/>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252170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el, Text und Bi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Inhaltsplatzhalter 2"/>
          <p:cNvSpPr>
            <a:spLocks noGrp="1"/>
          </p:cNvSpPr>
          <p:nvPr>
            <p:ph idx="1" hasCustomPrompt="1"/>
          </p:nvPr>
        </p:nvSpPr>
        <p:spPr>
          <a:xfrm>
            <a:off x="359531" y="764705"/>
            <a:ext cx="8425693" cy="1332147"/>
          </a:xfrm>
        </p:spPr>
        <p:txBody>
          <a:bodyPr/>
          <a:lstStyle>
            <a:lvl4pPr marL="270272" indent="0">
              <a:buNone/>
              <a:defRPr/>
            </a:lvl4pPr>
          </a:lstStyle>
          <a:p>
            <a:pPr lvl="0"/>
            <a:r>
              <a:rPr lang="de-DE"/>
              <a:t>Textmasterformat bearbeiten</a:t>
            </a:r>
          </a:p>
          <a:p>
            <a:pPr lvl="1"/>
            <a:r>
              <a:rPr lang="de-DE"/>
              <a:t>Zweite </a:t>
            </a:r>
            <a:r>
              <a:rPr lang="de-CH" noProof="0"/>
              <a:t>Ebene</a:t>
            </a:r>
          </a:p>
          <a:p>
            <a:pPr lvl="2"/>
            <a:r>
              <a:rPr lang="de-DE"/>
              <a:t>Dritte Ebene</a:t>
            </a:r>
          </a:p>
        </p:txBody>
      </p:sp>
      <p:sp>
        <p:nvSpPr>
          <p:cNvPr id="4" name="Datumsplatzhalter 3">
            <a:extLst>
              <a:ext uri="{FF2B5EF4-FFF2-40B4-BE49-F238E27FC236}">
                <a16:creationId xmlns:a16="http://schemas.microsoft.com/office/drawing/2014/main" id="{707E4E3B-B029-4FB4-981D-E15979CD6392}"/>
              </a:ext>
            </a:extLst>
          </p:cNvPr>
          <p:cNvSpPr>
            <a:spLocks noGrp="1"/>
          </p:cNvSpPr>
          <p:nvPr>
            <p:ph type="dt" sz="half" idx="10"/>
          </p:nvPr>
        </p:nvSpPr>
        <p:spPr/>
        <p:txBody>
          <a:bodyPr/>
          <a:lstStyle/>
          <a:p>
            <a:fld id="{135337AB-4A41-4DDA-B37C-F83801951113}" type="datetime1">
              <a:rPr lang="de-CH" smtClean="0"/>
              <a:t>16.12.2025</a:t>
            </a:fld>
            <a:endParaRPr lang="de-CH"/>
          </a:p>
        </p:txBody>
      </p:sp>
      <p:sp>
        <p:nvSpPr>
          <p:cNvPr id="5" name="Fußzeilenplatzhalter 4">
            <a:extLst>
              <a:ext uri="{FF2B5EF4-FFF2-40B4-BE49-F238E27FC236}">
                <a16:creationId xmlns:a16="http://schemas.microsoft.com/office/drawing/2014/main" id="{1B3A6D9A-857D-4B6F-B977-93015D0393DB}"/>
              </a:ext>
            </a:extLst>
          </p:cNvPr>
          <p:cNvSpPr>
            <a:spLocks noGrp="1"/>
          </p:cNvSpPr>
          <p:nvPr>
            <p:ph type="ftr" sz="quarter" idx="11"/>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28FACFD7-BF65-4DA8-AFDF-1BA2EB68250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11" name="Bildplatzhalter 4">
            <a:extLst>
              <a:ext uri="{FF2B5EF4-FFF2-40B4-BE49-F238E27FC236}">
                <a16:creationId xmlns:a16="http://schemas.microsoft.com/office/drawing/2014/main" id="{7873C1D6-C9FB-4EA8-A94C-54E0E61CA23B}"/>
              </a:ext>
            </a:extLst>
          </p:cNvPr>
          <p:cNvSpPr>
            <a:spLocks noGrp="1"/>
          </p:cNvSpPr>
          <p:nvPr>
            <p:ph type="pic" sz="quarter" idx="13"/>
          </p:nvPr>
        </p:nvSpPr>
        <p:spPr>
          <a:xfrm>
            <a:off x="358775" y="2180520"/>
            <a:ext cx="8425693" cy="3660748"/>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33509879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el und Bild/Kar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5" name="Bildplatzhalter 4">
            <a:extLst>
              <a:ext uri="{FF2B5EF4-FFF2-40B4-BE49-F238E27FC236}">
                <a16:creationId xmlns:a16="http://schemas.microsoft.com/office/drawing/2014/main" id="{1024D5AC-18B7-42A0-8763-5161D9B6B298}"/>
              </a:ext>
            </a:extLst>
          </p:cNvPr>
          <p:cNvSpPr>
            <a:spLocks noGrp="1"/>
          </p:cNvSpPr>
          <p:nvPr>
            <p:ph type="pic" sz="quarter" idx="13"/>
          </p:nvPr>
        </p:nvSpPr>
        <p:spPr>
          <a:xfrm>
            <a:off x="971600" y="1456350"/>
            <a:ext cx="7200800" cy="4384918"/>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3" name="Datumsplatzhalter 2">
            <a:extLst>
              <a:ext uri="{FF2B5EF4-FFF2-40B4-BE49-F238E27FC236}">
                <a16:creationId xmlns:a16="http://schemas.microsoft.com/office/drawing/2014/main" id="{BEB216CB-AE9D-4C01-AD48-4B7915875192}"/>
              </a:ext>
            </a:extLst>
          </p:cNvPr>
          <p:cNvSpPr>
            <a:spLocks noGrp="1"/>
          </p:cNvSpPr>
          <p:nvPr>
            <p:ph type="dt" sz="half" idx="14"/>
          </p:nvPr>
        </p:nvSpPr>
        <p:spPr/>
        <p:txBody>
          <a:bodyPr/>
          <a:lstStyle/>
          <a:p>
            <a:fld id="{3A90FF77-43FA-4F1D-8BB3-5A1E6778A615}" type="datetime1">
              <a:rPr lang="de-CH" smtClean="0"/>
              <a:t>16.12.2025</a:t>
            </a:fld>
            <a:endParaRPr lang="de-CH"/>
          </a:p>
        </p:txBody>
      </p:sp>
      <p:sp>
        <p:nvSpPr>
          <p:cNvPr id="4" name="Fußzeilenplatzhalter 3">
            <a:extLst>
              <a:ext uri="{FF2B5EF4-FFF2-40B4-BE49-F238E27FC236}">
                <a16:creationId xmlns:a16="http://schemas.microsoft.com/office/drawing/2014/main" id="{43E67269-0443-40A6-8D53-CF9C30AE7206}"/>
              </a:ext>
            </a:extLst>
          </p:cNvPr>
          <p:cNvSpPr>
            <a:spLocks noGrp="1"/>
          </p:cNvSpPr>
          <p:nvPr>
            <p:ph type="ftr" sz="quarter" idx="15"/>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1FD2179C-3288-47A5-A587-1B7255A2C3E5}"/>
              </a:ext>
            </a:extLst>
          </p:cNvPr>
          <p:cNvSpPr>
            <a:spLocks noGrp="1"/>
          </p:cNvSpPr>
          <p:nvPr>
            <p:ph type="sldNum" sz="quarter" idx="16"/>
          </p:nvPr>
        </p:nvSpPr>
        <p:spPr/>
        <p:txBody>
          <a:bodyPr/>
          <a:lstStyle/>
          <a:p>
            <a:fld id="{442AD375-037F-43D0-B059-5172DA06796A}" type="slidenum">
              <a:rPr lang="de-CH" smtClean="0"/>
              <a:pPr/>
              <a:t>‹Nr.›</a:t>
            </a:fld>
            <a:endParaRPr lang="de-CH"/>
          </a:p>
        </p:txBody>
      </p:sp>
      <p:sp>
        <p:nvSpPr>
          <p:cNvPr id="9" name="Textplatzhalter 8">
            <a:extLst>
              <a:ext uri="{FF2B5EF4-FFF2-40B4-BE49-F238E27FC236}">
                <a16:creationId xmlns:a16="http://schemas.microsoft.com/office/drawing/2014/main" id="{312226C7-9092-42E5-9275-2BB9999DE61F}"/>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Tree>
    <p:extLst>
      <p:ext uri="{BB962C8B-B14F-4D97-AF65-F5344CB8AC3E}">
        <p14:creationId xmlns:p14="http://schemas.microsoft.com/office/powerpoint/2010/main" val="24517538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el, Untertitel und Bi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5" name="Bildplatzhalter 4">
            <a:extLst>
              <a:ext uri="{FF2B5EF4-FFF2-40B4-BE49-F238E27FC236}">
                <a16:creationId xmlns:a16="http://schemas.microsoft.com/office/drawing/2014/main" id="{1024D5AC-18B7-42A0-8763-5161D9B6B298}"/>
              </a:ext>
            </a:extLst>
          </p:cNvPr>
          <p:cNvSpPr>
            <a:spLocks noGrp="1"/>
          </p:cNvSpPr>
          <p:nvPr>
            <p:ph type="pic" sz="quarter" idx="13"/>
          </p:nvPr>
        </p:nvSpPr>
        <p:spPr>
          <a:xfrm>
            <a:off x="358775" y="1456350"/>
            <a:ext cx="8425693" cy="4384918"/>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3" name="Datumsplatzhalter 2">
            <a:extLst>
              <a:ext uri="{FF2B5EF4-FFF2-40B4-BE49-F238E27FC236}">
                <a16:creationId xmlns:a16="http://schemas.microsoft.com/office/drawing/2014/main" id="{BEB216CB-AE9D-4C01-AD48-4B7915875192}"/>
              </a:ext>
            </a:extLst>
          </p:cNvPr>
          <p:cNvSpPr>
            <a:spLocks noGrp="1"/>
          </p:cNvSpPr>
          <p:nvPr>
            <p:ph type="dt" sz="half" idx="14"/>
          </p:nvPr>
        </p:nvSpPr>
        <p:spPr/>
        <p:txBody>
          <a:bodyPr/>
          <a:lstStyle/>
          <a:p>
            <a:fld id="{B65B56A0-C5B3-4B7D-BC64-F616241FB98A}" type="datetime1">
              <a:rPr lang="de-CH" smtClean="0"/>
              <a:t>16.12.2025</a:t>
            </a:fld>
            <a:endParaRPr lang="de-CH"/>
          </a:p>
        </p:txBody>
      </p:sp>
      <p:sp>
        <p:nvSpPr>
          <p:cNvPr id="4" name="Fußzeilenplatzhalter 3">
            <a:extLst>
              <a:ext uri="{FF2B5EF4-FFF2-40B4-BE49-F238E27FC236}">
                <a16:creationId xmlns:a16="http://schemas.microsoft.com/office/drawing/2014/main" id="{43E67269-0443-40A6-8D53-CF9C30AE7206}"/>
              </a:ext>
            </a:extLst>
          </p:cNvPr>
          <p:cNvSpPr>
            <a:spLocks noGrp="1"/>
          </p:cNvSpPr>
          <p:nvPr>
            <p:ph type="ftr" sz="quarter" idx="15"/>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1FD2179C-3288-47A5-A587-1B7255A2C3E5}"/>
              </a:ext>
            </a:extLst>
          </p:cNvPr>
          <p:cNvSpPr>
            <a:spLocks noGrp="1"/>
          </p:cNvSpPr>
          <p:nvPr>
            <p:ph type="sldNum" sz="quarter" idx="16"/>
          </p:nvPr>
        </p:nvSpPr>
        <p:spPr/>
        <p:txBody>
          <a:bodyPr/>
          <a:lstStyle/>
          <a:p>
            <a:fld id="{442AD375-037F-43D0-B059-5172DA06796A}" type="slidenum">
              <a:rPr lang="de-CH" smtClean="0"/>
              <a:pPr/>
              <a:t>‹Nr.›</a:t>
            </a:fld>
            <a:endParaRPr lang="de-CH"/>
          </a:p>
        </p:txBody>
      </p:sp>
      <p:sp>
        <p:nvSpPr>
          <p:cNvPr id="9" name="Textplatzhalter 8">
            <a:extLst>
              <a:ext uri="{FF2B5EF4-FFF2-40B4-BE49-F238E27FC236}">
                <a16:creationId xmlns:a16="http://schemas.microsoft.com/office/drawing/2014/main" id="{6B4F1685-8551-42FA-84EF-AD013F8943B0}"/>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Tree>
    <p:extLst>
      <p:ext uri="{BB962C8B-B14F-4D97-AF65-F5344CB8AC3E}">
        <p14:creationId xmlns:p14="http://schemas.microsoft.com/office/powerpoint/2010/main" val="5689910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el, Untertitel und grosses Bi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5" name="Bildplatzhalter 4">
            <a:extLst>
              <a:ext uri="{FF2B5EF4-FFF2-40B4-BE49-F238E27FC236}">
                <a16:creationId xmlns:a16="http://schemas.microsoft.com/office/drawing/2014/main" id="{1024D5AC-18B7-42A0-8763-5161D9B6B298}"/>
              </a:ext>
            </a:extLst>
          </p:cNvPr>
          <p:cNvSpPr>
            <a:spLocks noGrp="1"/>
          </p:cNvSpPr>
          <p:nvPr>
            <p:ph type="pic" sz="quarter" idx="13"/>
          </p:nvPr>
        </p:nvSpPr>
        <p:spPr>
          <a:xfrm>
            <a:off x="358775" y="1088740"/>
            <a:ext cx="8425693" cy="4752528"/>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3" name="Datumsplatzhalter 2">
            <a:extLst>
              <a:ext uri="{FF2B5EF4-FFF2-40B4-BE49-F238E27FC236}">
                <a16:creationId xmlns:a16="http://schemas.microsoft.com/office/drawing/2014/main" id="{BEB216CB-AE9D-4C01-AD48-4B7915875192}"/>
              </a:ext>
            </a:extLst>
          </p:cNvPr>
          <p:cNvSpPr>
            <a:spLocks noGrp="1"/>
          </p:cNvSpPr>
          <p:nvPr>
            <p:ph type="dt" sz="half" idx="14"/>
          </p:nvPr>
        </p:nvSpPr>
        <p:spPr/>
        <p:txBody>
          <a:bodyPr/>
          <a:lstStyle/>
          <a:p>
            <a:fld id="{B65B56A0-C5B3-4B7D-BC64-F616241FB98A}" type="datetime1">
              <a:rPr lang="de-CH" smtClean="0"/>
              <a:t>16.12.2025</a:t>
            </a:fld>
            <a:endParaRPr lang="de-CH"/>
          </a:p>
        </p:txBody>
      </p:sp>
      <p:sp>
        <p:nvSpPr>
          <p:cNvPr id="4" name="Fußzeilenplatzhalter 3">
            <a:extLst>
              <a:ext uri="{FF2B5EF4-FFF2-40B4-BE49-F238E27FC236}">
                <a16:creationId xmlns:a16="http://schemas.microsoft.com/office/drawing/2014/main" id="{43E67269-0443-40A6-8D53-CF9C30AE7206}"/>
              </a:ext>
            </a:extLst>
          </p:cNvPr>
          <p:cNvSpPr>
            <a:spLocks noGrp="1"/>
          </p:cNvSpPr>
          <p:nvPr>
            <p:ph type="ftr" sz="quarter" idx="15"/>
          </p:nvPr>
        </p:nvSpPr>
        <p:spPr/>
        <p:txBody>
          <a:body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1FD2179C-3288-47A5-A587-1B7255A2C3E5}"/>
              </a:ext>
            </a:extLst>
          </p:cNvPr>
          <p:cNvSpPr>
            <a:spLocks noGrp="1"/>
          </p:cNvSpPr>
          <p:nvPr>
            <p:ph type="sldNum" sz="quarter" idx="16"/>
          </p:nvPr>
        </p:nvSpPr>
        <p:spPr/>
        <p:txBody>
          <a:bodyPr/>
          <a:lstStyle/>
          <a:p>
            <a:fld id="{442AD375-037F-43D0-B059-5172DA06796A}" type="slidenum">
              <a:rPr lang="de-CH" smtClean="0"/>
              <a:pPr/>
              <a:t>‹Nr.›</a:t>
            </a:fld>
            <a:endParaRPr lang="de-CH"/>
          </a:p>
        </p:txBody>
      </p:sp>
      <p:sp>
        <p:nvSpPr>
          <p:cNvPr id="9" name="Textplatzhalter 8">
            <a:extLst>
              <a:ext uri="{FF2B5EF4-FFF2-40B4-BE49-F238E27FC236}">
                <a16:creationId xmlns:a16="http://schemas.microsoft.com/office/drawing/2014/main" id="{6B4F1685-8551-42FA-84EF-AD013F8943B0}"/>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Tree>
    <p:extLst>
      <p:ext uri="{BB962C8B-B14F-4D97-AF65-F5344CB8AC3E}">
        <p14:creationId xmlns:p14="http://schemas.microsoft.com/office/powerpoint/2010/main" val="35907051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ild vollflächig">
    <p:spTree>
      <p:nvGrpSpPr>
        <p:cNvPr id="1" name=""/>
        <p:cNvGrpSpPr/>
        <p:nvPr/>
      </p:nvGrpSpPr>
      <p:grpSpPr>
        <a:xfrm>
          <a:off x="0" y="0"/>
          <a:ext cx="0" cy="0"/>
          <a:chOff x="0" y="0"/>
          <a:chExt cx="0" cy="0"/>
        </a:xfrm>
      </p:grpSpPr>
      <p:sp>
        <p:nvSpPr>
          <p:cNvPr id="5" name="Bildplatzhalter 4">
            <a:extLst>
              <a:ext uri="{FF2B5EF4-FFF2-40B4-BE49-F238E27FC236}">
                <a16:creationId xmlns:a16="http://schemas.microsoft.com/office/drawing/2014/main" id="{1024D5AC-18B7-42A0-8763-5161D9B6B298}"/>
              </a:ext>
            </a:extLst>
          </p:cNvPr>
          <p:cNvSpPr>
            <a:spLocks noGrp="1"/>
          </p:cNvSpPr>
          <p:nvPr>
            <p:ph type="pic" sz="quarter" idx="13"/>
          </p:nvPr>
        </p:nvSpPr>
        <p:spPr>
          <a:xfrm>
            <a:off x="1" y="0"/>
            <a:ext cx="9144000" cy="6858000"/>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
        <p:nvSpPr>
          <p:cNvPr id="3" name="Datumsplatzhalter 2">
            <a:extLst>
              <a:ext uri="{FF2B5EF4-FFF2-40B4-BE49-F238E27FC236}">
                <a16:creationId xmlns:a16="http://schemas.microsoft.com/office/drawing/2014/main" id="{BEB216CB-AE9D-4C01-AD48-4B7915875192}"/>
              </a:ext>
            </a:extLst>
          </p:cNvPr>
          <p:cNvSpPr>
            <a:spLocks noGrp="1"/>
          </p:cNvSpPr>
          <p:nvPr>
            <p:ph type="dt" sz="half" idx="14"/>
          </p:nvPr>
        </p:nvSpPr>
        <p:spPr/>
        <p:txBody>
          <a:bodyPr/>
          <a:lstStyle>
            <a:lvl1pPr>
              <a:defRPr>
                <a:solidFill>
                  <a:schemeClr val="bg1"/>
                </a:solidFill>
              </a:defRPr>
            </a:lvl1pPr>
          </a:lstStyle>
          <a:p>
            <a:fld id="{B65B56A0-C5B3-4B7D-BC64-F616241FB98A}" type="datetime1">
              <a:rPr lang="de-CH" smtClean="0"/>
              <a:pPr/>
              <a:t>16.12.2025</a:t>
            </a:fld>
            <a:endParaRPr lang="de-CH"/>
          </a:p>
        </p:txBody>
      </p:sp>
      <p:sp>
        <p:nvSpPr>
          <p:cNvPr id="4" name="Fußzeilenplatzhalter 3">
            <a:extLst>
              <a:ext uri="{FF2B5EF4-FFF2-40B4-BE49-F238E27FC236}">
                <a16:creationId xmlns:a16="http://schemas.microsoft.com/office/drawing/2014/main" id="{43E67269-0443-40A6-8D53-CF9C30AE7206}"/>
              </a:ext>
            </a:extLst>
          </p:cNvPr>
          <p:cNvSpPr>
            <a:spLocks noGrp="1"/>
          </p:cNvSpPr>
          <p:nvPr>
            <p:ph type="ftr" sz="quarter" idx="15"/>
          </p:nvPr>
        </p:nvSpPr>
        <p:spPr/>
        <p:txBody>
          <a:bodyPr/>
          <a:lstStyle>
            <a:lvl1pPr>
              <a:defRPr>
                <a:solidFill>
                  <a:schemeClr val="bg1"/>
                </a:solidFill>
              </a:defRPr>
            </a:lvl1pPr>
          </a:lstStyle>
          <a:p>
            <a:r>
              <a:rPr lang="de-CH"/>
              <a:t>Fusszeile (Ändern über «Einfügen &gt; Kopf- und Fusszeile»)</a:t>
            </a:r>
          </a:p>
        </p:txBody>
      </p:sp>
      <p:sp>
        <p:nvSpPr>
          <p:cNvPr id="6" name="Foliennummernplatzhalter 5">
            <a:extLst>
              <a:ext uri="{FF2B5EF4-FFF2-40B4-BE49-F238E27FC236}">
                <a16:creationId xmlns:a16="http://schemas.microsoft.com/office/drawing/2014/main" id="{1FD2179C-3288-47A5-A587-1B7255A2C3E5}"/>
              </a:ext>
            </a:extLst>
          </p:cNvPr>
          <p:cNvSpPr>
            <a:spLocks noGrp="1"/>
          </p:cNvSpPr>
          <p:nvPr>
            <p:ph type="sldNum" sz="quarter" idx="16"/>
          </p:nvPr>
        </p:nvSpPr>
        <p:spPr/>
        <p:txBody>
          <a:bodyPr/>
          <a:lstStyle>
            <a:lvl1pPr>
              <a:defRPr>
                <a:solidFill>
                  <a:schemeClr val="bg1"/>
                </a:solidFill>
              </a:defRPr>
            </a:lvl1pPr>
          </a:lstStyle>
          <a:p>
            <a:fld id="{442AD375-037F-43D0-B059-5172DA06796A}" type="slidenum">
              <a:rPr lang="de-CH" smtClean="0"/>
              <a:pPr/>
              <a:t>‹Nr.›</a:t>
            </a:fld>
            <a:endParaRPr lang="de-CH"/>
          </a:p>
        </p:txBody>
      </p:sp>
      <p:sp>
        <p:nvSpPr>
          <p:cNvPr id="9" name="Textplatzhalter 8">
            <a:extLst>
              <a:ext uri="{FF2B5EF4-FFF2-40B4-BE49-F238E27FC236}">
                <a16:creationId xmlns:a16="http://schemas.microsoft.com/office/drawing/2014/main" id="{6B4F1685-8551-42FA-84EF-AD013F8943B0}"/>
              </a:ext>
            </a:extLst>
          </p:cNvPr>
          <p:cNvSpPr>
            <a:spLocks noGrp="1"/>
          </p:cNvSpPr>
          <p:nvPr>
            <p:ph type="body" sz="quarter" idx="17" hasCustomPrompt="1"/>
          </p:nvPr>
        </p:nvSpPr>
        <p:spPr>
          <a:xfrm>
            <a:off x="358776" y="6421078"/>
            <a:ext cx="8426449" cy="93056"/>
          </a:xfrm>
        </p:spPr>
        <p:txBody>
          <a:bodyPr/>
          <a:lstStyle>
            <a:lvl1pPr>
              <a:defRPr sz="600">
                <a:solidFill>
                  <a:schemeClr val="bg1"/>
                </a:solidFill>
              </a:defRPr>
            </a:lvl1pPr>
          </a:lstStyle>
          <a:p>
            <a:pPr lvl="0"/>
            <a:r>
              <a:rPr lang="de-DE"/>
              <a:t>Legende hinzufügen</a:t>
            </a:r>
          </a:p>
        </p:txBody>
      </p:sp>
    </p:spTree>
    <p:extLst>
      <p:ext uri="{BB962C8B-B14F-4D97-AF65-F5344CB8AC3E}">
        <p14:creationId xmlns:p14="http://schemas.microsoft.com/office/powerpoint/2010/main" val="9315087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9846EAAB-E9CC-4FBB-A777-DFD68618EF51}"/>
              </a:ext>
            </a:extLst>
          </p:cNvPr>
          <p:cNvSpPr>
            <a:spLocks noGrp="1"/>
          </p:cNvSpPr>
          <p:nvPr>
            <p:ph type="dt" sz="half" idx="10"/>
          </p:nvPr>
        </p:nvSpPr>
        <p:spPr/>
        <p:txBody>
          <a:bodyPr/>
          <a:lstStyle/>
          <a:p>
            <a:fld id="{A486C764-6AE7-44F1-B05D-19382B057E8B}" type="datetime1">
              <a:rPr lang="de-CH" smtClean="0"/>
              <a:t>16.12.2025</a:t>
            </a:fld>
            <a:endParaRPr lang="de-CH"/>
          </a:p>
        </p:txBody>
      </p:sp>
      <p:sp>
        <p:nvSpPr>
          <p:cNvPr id="4" name="Fußzeilenplatzhalter 3">
            <a:extLst>
              <a:ext uri="{FF2B5EF4-FFF2-40B4-BE49-F238E27FC236}">
                <a16:creationId xmlns:a16="http://schemas.microsoft.com/office/drawing/2014/main" id="{4490A60D-3123-4534-B4E1-1B214E40238B}"/>
              </a:ext>
            </a:extLst>
          </p:cNvPr>
          <p:cNvSpPr>
            <a:spLocks noGrp="1"/>
          </p:cNvSpPr>
          <p:nvPr>
            <p:ph type="ftr" sz="quarter" idx="11"/>
          </p:nvPr>
        </p:nvSpPr>
        <p:spPr/>
        <p:txBody>
          <a:bodyPr/>
          <a:lstStyle/>
          <a:p>
            <a:r>
              <a:rPr lang="de-CH"/>
              <a:t>Fusszeile (Ändern über «Einfügen &gt; Kopf- und Fusszeile»)</a:t>
            </a:r>
          </a:p>
        </p:txBody>
      </p:sp>
      <p:sp>
        <p:nvSpPr>
          <p:cNvPr id="5" name="Foliennummernplatzhalter 4">
            <a:extLst>
              <a:ext uri="{FF2B5EF4-FFF2-40B4-BE49-F238E27FC236}">
                <a16:creationId xmlns:a16="http://schemas.microsoft.com/office/drawing/2014/main" id="{9CA66DD1-3165-483D-99FB-202ADC04E1FF}"/>
              </a:ext>
            </a:extLst>
          </p:cNvPr>
          <p:cNvSpPr>
            <a:spLocks noGrp="1"/>
          </p:cNvSpPr>
          <p:nvPr>
            <p:ph type="sldNum" sz="quarter" idx="12"/>
          </p:nvPr>
        </p:nvSpPr>
        <p:spPr/>
        <p:txBody>
          <a:bodyPr/>
          <a:lstStyle/>
          <a:p>
            <a:fld id="{442AD375-037F-43D0-B059-5172DA06796A}" type="slidenum">
              <a:rPr lang="de-CH" smtClean="0"/>
              <a:pPr/>
              <a:t>‹Nr.›</a:t>
            </a:fld>
            <a:endParaRPr lang="de-CH"/>
          </a:p>
        </p:txBody>
      </p:sp>
      <p:sp>
        <p:nvSpPr>
          <p:cNvPr id="7" name="Textplatzhalter 8">
            <a:extLst>
              <a:ext uri="{FF2B5EF4-FFF2-40B4-BE49-F238E27FC236}">
                <a16:creationId xmlns:a16="http://schemas.microsoft.com/office/drawing/2014/main" id="{89BF28FD-5FBA-4BA2-B372-8DAA596362E1}"/>
              </a:ext>
            </a:extLst>
          </p:cNvPr>
          <p:cNvSpPr>
            <a:spLocks noGrp="1"/>
          </p:cNvSpPr>
          <p:nvPr>
            <p:ph type="body" sz="quarter" idx="17" hasCustomPrompt="1"/>
          </p:nvPr>
        </p:nvSpPr>
        <p:spPr>
          <a:xfrm>
            <a:off x="358775" y="681038"/>
            <a:ext cx="8426450" cy="335694"/>
          </a:xfrm>
        </p:spPr>
        <p:txBody>
          <a:bodyPr/>
          <a:lstStyle>
            <a:lvl1pPr>
              <a:defRPr/>
            </a:lvl1pPr>
          </a:lstStyle>
          <a:p>
            <a:pPr lvl="0"/>
            <a:r>
              <a:rPr lang="de-DE"/>
              <a:t>Untertitel hinzufügen</a:t>
            </a:r>
          </a:p>
        </p:txBody>
      </p:sp>
    </p:spTree>
    <p:extLst>
      <p:ext uri="{BB962C8B-B14F-4D97-AF65-F5344CB8AC3E}">
        <p14:creationId xmlns:p14="http://schemas.microsoft.com/office/powerpoint/2010/main" val="38379844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B84E75BB-61FF-4F7E-9CDB-A5E34775C9B4}"/>
              </a:ext>
            </a:extLst>
          </p:cNvPr>
          <p:cNvSpPr>
            <a:spLocks noGrp="1"/>
          </p:cNvSpPr>
          <p:nvPr>
            <p:ph type="dt" sz="half" idx="10"/>
          </p:nvPr>
        </p:nvSpPr>
        <p:spPr/>
        <p:txBody>
          <a:bodyPr/>
          <a:lstStyle/>
          <a:p>
            <a:fld id="{98053D4D-2772-4AE0-B883-4582FF27082E}" type="datetime1">
              <a:rPr lang="de-CH" smtClean="0"/>
              <a:t>16.12.2025</a:t>
            </a:fld>
            <a:endParaRPr lang="de-CH"/>
          </a:p>
        </p:txBody>
      </p:sp>
      <p:sp>
        <p:nvSpPr>
          <p:cNvPr id="3" name="Fußzeilenplatzhalter 2">
            <a:extLst>
              <a:ext uri="{FF2B5EF4-FFF2-40B4-BE49-F238E27FC236}">
                <a16:creationId xmlns:a16="http://schemas.microsoft.com/office/drawing/2014/main" id="{B909AB7D-DBAB-4FFF-BA65-85B952116264}"/>
              </a:ext>
            </a:extLst>
          </p:cNvPr>
          <p:cNvSpPr>
            <a:spLocks noGrp="1"/>
          </p:cNvSpPr>
          <p:nvPr>
            <p:ph type="ftr" sz="quarter" idx="11"/>
          </p:nvPr>
        </p:nvSpPr>
        <p:spPr/>
        <p:txBody>
          <a:bodyPr/>
          <a:lstStyle/>
          <a:p>
            <a:r>
              <a:rPr lang="de-CH"/>
              <a:t>Fusszeile (Ändern über «Einfügen &gt; Kopf- und Fusszeile»)</a:t>
            </a:r>
          </a:p>
        </p:txBody>
      </p:sp>
      <p:sp>
        <p:nvSpPr>
          <p:cNvPr id="4" name="Foliennummernplatzhalter 3">
            <a:extLst>
              <a:ext uri="{FF2B5EF4-FFF2-40B4-BE49-F238E27FC236}">
                <a16:creationId xmlns:a16="http://schemas.microsoft.com/office/drawing/2014/main" id="{EB9B7570-0B3E-4F91-B744-978CA7BDE965}"/>
              </a:ext>
            </a:extLst>
          </p:cNvPr>
          <p:cNvSpPr>
            <a:spLocks noGrp="1"/>
          </p:cNvSpPr>
          <p:nvPr>
            <p:ph type="sldNum" sz="quarter" idx="12"/>
          </p:nvPr>
        </p:nvSpPr>
        <p:spPr/>
        <p:txBody>
          <a:bodyPr/>
          <a:lstStyle/>
          <a:p>
            <a:fld id="{442AD375-037F-43D0-B059-5172DA06796A}" type="slidenum">
              <a:rPr lang="de-CH" smtClean="0"/>
              <a:pPr/>
              <a:t>‹Nr.›</a:t>
            </a:fld>
            <a:endParaRPr lang="de-CH"/>
          </a:p>
        </p:txBody>
      </p:sp>
    </p:spTree>
    <p:extLst>
      <p:ext uri="{BB962C8B-B14F-4D97-AF65-F5344CB8AC3E}">
        <p14:creationId xmlns:p14="http://schemas.microsoft.com/office/powerpoint/2010/main" val="4005446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2.sv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359531" y="313957"/>
            <a:ext cx="8425693" cy="367080"/>
          </a:xfrm>
          <a:prstGeom prst="rect">
            <a:avLst/>
          </a:prstGeom>
        </p:spPr>
        <p:txBody>
          <a:bodyPr vert="horz" lIns="0" tIns="0" rIns="0" bIns="0" rtlCol="0" anchor="t">
            <a:noAutofit/>
          </a:bodyPr>
          <a:lstStyle/>
          <a:p>
            <a:endParaRPr lang="de-CH"/>
          </a:p>
        </p:txBody>
      </p:sp>
      <p:sp>
        <p:nvSpPr>
          <p:cNvPr id="3" name="Textplatzhalter 2"/>
          <p:cNvSpPr>
            <a:spLocks noGrp="1"/>
          </p:cNvSpPr>
          <p:nvPr>
            <p:ph type="body" idx="1"/>
          </p:nvPr>
        </p:nvSpPr>
        <p:spPr>
          <a:xfrm>
            <a:off x="359531" y="1448781"/>
            <a:ext cx="8425694" cy="4500499"/>
          </a:xfrm>
          <a:prstGeom prst="rect">
            <a:avLst/>
          </a:prstGeom>
        </p:spPr>
        <p:txBody>
          <a:bodyPr vert="horz" lIns="0" tIns="0" rIns="0" bIns="0" rtlCol="0">
            <a:noAutofit/>
          </a:bodyPr>
          <a:lstStyle/>
          <a:p>
            <a:pPr lvl="0"/>
            <a:r>
              <a:rPr lang="de-CH" noProof="0"/>
              <a:t>Textmasterformat bearbeiten</a:t>
            </a:r>
          </a:p>
          <a:p>
            <a:pPr lvl="1"/>
            <a:r>
              <a:rPr lang="de-CH" noProof="0"/>
              <a:t>Zweite Ebene</a:t>
            </a:r>
          </a:p>
          <a:p>
            <a:pPr lvl="2"/>
            <a:r>
              <a:rPr lang="de-CH" noProof="0"/>
              <a:t>Dritte Ebene</a:t>
            </a:r>
          </a:p>
          <a:p>
            <a:pPr lvl="3"/>
            <a:r>
              <a:rPr lang="de-CH" noProof="0"/>
              <a:t>Vierte Ebene</a:t>
            </a:r>
          </a:p>
          <a:p>
            <a:pPr lvl="4"/>
            <a:r>
              <a:rPr lang="de-CH" noProof="0"/>
              <a:t>Fünfte Ebene</a:t>
            </a:r>
          </a:p>
        </p:txBody>
      </p:sp>
      <p:sp>
        <p:nvSpPr>
          <p:cNvPr id="4" name="Datumsplatzhalter 3"/>
          <p:cNvSpPr>
            <a:spLocks noGrp="1"/>
          </p:cNvSpPr>
          <p:nvPr>
            <p:ph type="dt" sz="half" idx="2"/>
          </p:nvPr>
        </p:nvSpPr>
        <p:spPr>
          <a:xfrm>
            <a:off x="6480212" y="6266451"/>
            <a:ext cx="2305014" cy="108012"/>
          </a:xfrm>
          <a:prstGeom prst="rect">
            <a:avLst/>
          </a:prstGeom>
        </p:spPr>
        <p:txBody>
          <a:bodyPr vert="horz" lIns="0" tIns="0" rIns="0" bIns="0" rtlCol="0" anchor="t" anchorCtr="0"/>
          <a:lstStyle>
            <a:lvl1pPr algn="r">
              <a:defRPr sz="750">
                <a:solidFill>
                  <a:schemeClr val="accent6"/>
                </a:solidFill>
              </a:defRPr>
            </a:lvl1pPr>
          </a:lstStyle>
          <a:p>
            <a:fld id="{1F7B579F-658B-4111-9A3B-0780BC2BC2E9}" type="datetime1">
              <a:rPr lang="de-CH" smtClean="0"/>
              <a:t>16.12.2025</a:t>
            </a:fld>
            <a:endParaRPr lang="de-CH"/>
          </a:p>
        </p:txBody>
      </p:sp>
      <p:sp>
        <p:nvSpPr>
          <p:cNvPr id="5" name="Fußzeilenplatzhalter 4"/>
          <p:cNvSpPr>
            <a:spLocks noGrp="1"/>
          </p:cNvSpPr>
          <p:nvPr>
            <p:ph type="ftr" sz="quarter" idx="3"/>
          </p:nvPr>
        </p:nvSpPr>
        <p:spPr>
          <a:xfrm>
            <a:off x="6480211" y="6151214"/>
            <a:ext cx="2305013" cy="108012"/>
          </a:xfrm>
          <a:prstGeom prst="rect">
            <a:avLst/>
          </a:prstGeom>
        </p:spPr>
        <p:txBody>
          <a:bodyPr vert="horz" lIns="0" tIns="0" rIns="0" bIns="0" rtlCol="0" anchor="t" anchorCtr="0"/>
          <a:lstStyle>
            <a:lvl1pPr algn="r">
              <a:defRPr sz="750">
                <a:solidFill>
                  <a:schemeClr val="accent6"/>
                </a:solidFill>
              </a:defRPr>
            </a:lvl1pPr>
          </a:lstStyle>
          <a:p>
            <a:r>
              <a:rPr lang="de-CH"/>
              <a:t>Fusszeile (Ändern über «Einfügen &gt; Kopf- und Fusszeile»)</a:t>
            </a:r>
          </a:p>
        </p:txBody>
      </p:sp>
      <p:sp>
        <p:nvSpPr>
          <p:cNvPr id="6" name="Foliennummernplatzhalter 5"/>
          <p:cNvSpPr>
            <a:spLocks noGrp="1"/>
          </p:cNvSpPr>
          <p:nvPr>
            <p:ph type="sldNum" sz="quarter" idx="4"/>
          </p:nvPr>
        </p:nvSpPr>
        <p:spPr>
          <a:xfrm>
            <a:off x="8460431" y="6381688"/>
            <a:ext cx="324793" cy="108012"/>
          </a:xfrm>
          <a:prstGeom prst="rect">
            <a:avLst/>
          </a:prstGeom>
        </p:spPr>
        <p:txBody>
          <a:bodyPr vert="horz" lIns="0" tIns="0" rIns="0" bIns="0" rtlCol="0" anchor="t" anchorCtr="0"/>
          <a:lstStyle>
            <a:lvl1pPr algn="r">
              <a:defRPr sz="750" b="1">
                <a:solidFill>
                  <a:schemeClr val="accent6"/>
                </a:solidFill>
              </a:defRPr>
            </a:lvl1pPr>
          </a:lstStyle>
          <a:p>
            <a:fld id="{442AD375-037F-43D0-B059-5172DA06796A}" type="slidenum">
              <a:rPr lang="de-CH" smtClean="0"/>
              <a:pPr/>
              <a:t>‹Nr.›</a:t>
            </a:fld>
            <a:endParaRPr lang="de-CH"/>
          </a:p>
        </p:txBody>
      </p:sp>
      <p:sp>
        <p:nvSpPr>
          <p:cNvPr id="7" name="Textfeld 6">
            <a:extLst>
              <a:ext uri="{FF2B5EF4-FFF2-40B4-BE49-F238E27FC236}">
                <a16:creationId xmlns:a16="http://schemas.microsoft.com/office/drawing/2014/main" id="{E1126706-F82E-4003-B37F-DDFD46B67EBD}"/>
              </a:ext>
            </a:extLst>
          </p:cNvPr>
          <p:cNvSpPr txBox="1"/>
          <p:nvPr userDrawn="1"/>
        </p:nvSpPr>
        <p:spPr>
          <a:xfrm rot="16200000">
            <a:off x="7626795" y="5210381"/>
            <a:ext cx="3212976" cy="69250"/>
          </a:xfrm>
          <a:prstGeom prst="rect">
            <a:avLst/>
          </a:prstGeom>
          <a:noFill/>
        </p:spPr>
        <p:txBody>
          <a:bodyPr wrap="square" lIns="0" tIns="0" rIns="0" bIns="0" rtlCol="0">
            <a:spAutoFit/>
          </a:bodyPr>
          <a:lstStyle/>
          <a:p>
            <a:r>
              <a:rPr lang="de-CH" sz="450" spc="30" baseline="0">
                <a:solidFill>
                  <a:schemeClr val="bg1">
                    <a:lumMod val="75000"/>
                  </a:schemeClr>
                </a:solidFill>
              </a:rPr>
              <a:t>Erstellt durch Vorlagenbauer.ch</a:t>
            </a:r>
          </a:p>
        </p:txBody>
      </p:sp>
      <p:pic>
        <p:nvPicPr>
          <p:cNvPr id="17" name="Grafik 16">
            <a:extLst>
              <a:ext uri="{FF2B5EF4-FFF2-40B4-BE49-F238E27FC236}">
                <a16:creationId xmlns:a16="http://schemas.microsoft.com/office/drawing/2014/main" id="{E6120065-B3EB-49CF-A8DC-B0C698D28DDF}"/>
              </a:ext>
            </a:extLst>
          </p:cNvPr>
          <p:cNvPicPr>
            <a:picLocks noChangeAspect="1"/>
          </p:cNvPicPr>
          <p:nvPr userDrawn="1"/>
        </p:nvPicPr>
        <p:blipFill>
          <a:blip r:embed="rId27" cstate="print">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159230" y="5899243"/>
            <a:ext cx="1761506" cy="779233"/>
          </a:xfrm>
          <a:prstGeom prst="rect">
            <a:avLst/>
          </a:prstGeom>
        </p:spPr>
      </p:pic>
    </p:spTree>
    <p:extLst>
      <p:ext uri="{BB962C8B-B14F-4D97-AF65-F5344CB8AC3E}">
        <p14:creationId xmlns:p14="http://schemas.microsoft.com/office/powerpoint/2010/main" val="1011663896"/>
      </p:ext>
    </p:extLst>
  </p:cSld>
  <p:clrMap bg1="lt1" tx1="dk1" bg2="lt2" tx2="dk2" accent1="accent1" accent2="accent2" accent3="accent3" accent4="accent4" accent5="accent5" accent6="accent6" hlink="hlink" folHlink="folHlink"/>
  <p:sldLayoutIdLst>
    <p:sldLayoutId id="2147483658" r:id="rId1"/>
    <p:sldLayoutId id="2147483666" r:id="rId2"/>
    <p:sldLayoutId id="2147483659" r:id="rId3"/>
    <p:sldLayoutId id="2147483668" r:id="rId4"/>
    <p:sldLayoutId id="2147483682" r:id="rId5"/>
    <p:sldLayoutId id="2147483677" r:id="rId6"/>
    <p:sldLayoutId id="2147483678" r:id="rId7"/>
    <p:sldLayoutId id="2147483684" r:id="rId8"/>
    <p:sldLayoutId id="2147483669" r:id="rId9"/>
    <p:sldLayoutId id="2147483683" r:id="rId10"/>
    <p:sldLayoutId id="2147483676" r:id="rId11"/>
    <p:sldLayoutId id="2147483681" r:id="rId12"/>
    <p:sldLayoutId id="2147483670" r:id="rId13"/>
    <p:sldLayoutId id="2147483671" r:id="rId14"/>
    <p:sldLayoutId id="2147483672" r:id="rId15"/>
    <p:sldLayoutId id="2147483674" r:id="rId16"/>
    <p:sldLayoutId id="2147483675" r:id="rId17"/>
    <p:sldLayoutId id="2147483685" r:id="rId18"/>
    <p:sldLayoutId id="2147483679" r:id="rId19"/>
    <p:sldLayoutId id="2147483665" r:id="rId20"/>
    <p:sldLayoutId id="2147483667" r:id="rId21"/>
    <p:sldLayoutId id="2147483680" r:id="rId22"/>
    <p:sldLayoutId id="2147483686" r:id="rId23"/>
    <p:sldLayoutId id="2147483663" r:id="rId24"/>
    <p:sldLayoutId id="2147483664" r:id="rId25"/>
  </p:sldLayoutIdLst>
  <p:hf sldNum="0" hdr="0" ftr="0" dt="0"/>
  <p:txStyles>
    <p:titleStyle>
      <a:lvl1pPr algn="l" defTabSz="685800" rtl="0" eaLnBrk="1" latinLnBrk="0" hangingPunct="1">
        <a:lnSpc>
          <a:spcPct val="100000"/>
        </a:lnSpc>
        <a:spcBef>
          <a:spcPct val="0"/>
        </a:spcBef>
        <a:buNone/>
        <a:defRPr sz="2600" kern="1200">
          <a:solidFill>
            <a:schemeClr val="accent6"/>
          </a:solidFill>
          <a:latin typeface="+mj-lt"/>
          <a:ea typeface="+mj-ea"/>
          <a:cs typeface="+mj-cs"/>
        </a:defRPr>
      </a:lvl1pPr>
    </p:titleStyle>
    <p:body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de-D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26" userDrawn="1">
          <p15:clr>
            <a:srgbClr val="F26B43"/>
          </p15:clr>
        </p15:guide>
        <p15:guide id="2" pos="2880" userDrawn="1">
          <p15:clr>
            <a:srgbClr val="F26B43"/>
          </p15:clr>
        </p15:guide>
        <p15:guide id="3" pos="5534" userDrawn="1">
          <p15:clr>
            <a:srgbClr val="F26B43"/>
          </p15:clr>
        </p15:guide>
        <p15:guide id="4" orient="horz" pos="913" userDrawn="1">
          <p15:clr>
            <a:srgbClr val="F26B43"/>
          </p15:clr>
        </p15:guide>
        <p15:guide id="5" orient="horz" pos="4088" userDrawn="1">
          <p15:clr>
            <a:srgbClr val="F26B43"/>
          </p15:clr>
        </p15:guide>
        <p15:guide id="6" orient="horz" pos="374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9.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7.svg"/></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20.xml"/><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0.xml"/><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9.jpeg"/><Relationship Id="rId7" Type="http://schemas.openxmlformats.org/officeDocument/2006/relationships/image" Target="../media/image32.jpeg"/><Relationship Id="rId12"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20.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46.svg"/><Relationship Id="rId5" Type="http://schemas.openxmlformats.org/officeDocument/2006/relationships/image" Target="../media/image45.png"/><Relationship Id="rId10" Type="http://schemas.openxmlformats.org/officeDocument/2006/relationships/image" Target="../media/image50.svg"/><Relationship Id="rId4" Type="http://schemas.openxmlformats.org/officeDocument/2006/relationships/image" Target="../media/image44.svg"/><Relationship Id="rId9" Type="http://schemas.openxmlformats.org/officeDocument/2006/relationships/image" Target="../media/image49.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0.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51.jpeg"/><Relationship Id="rId5" Type="http://schemas.openxmlformats.org/officeDocument/2006/relationships/image" Target="../media/image39.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1.jpeg"/><Relationship Id="rId7"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10.jpeg"/><Relationship Id="rId5" Type="http://schemas.openxmlformats.org/officeDocument/2006/relationships/image" Target="../media/image14.jpeg"/><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17.svg"/></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0.xml"/><Relationship Id="rId1" Type="http://schemas.openxmlformats.org/officeDocument/2006/relationships/slideLayout" Target="../slideLayouts/slideLayout17.xml"/><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2.xml"/><Relationship Id="rId1" Type="http://schemas.openxmlformats.org/officeDocument/2006/relationships/slideLayout" Target="../slideLayouts/slideLayout24.xml"/><Relationship Id="rId6" Type="http://schemas.openxmlformats.org/officeDocument/2006/relationships/image" Target="../media/image58.jpeg"/><Relationship Id="rId5" Type="http://schemas.microsoft.com/office/2007/relationships/hdphoto" Target="../media/hdphoto1.wdp"/><Relationship Id="rId4" Type="http://schemas.openxmlformats.org/officeDocument/2006/relationships/image" Target="../media/image57.png"/></Relationships>
</file>

<file path=ppt/slides/_rels/slide3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59.jpeg"/><Relationship Id="rId7"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24.xml"/><Relationship Id="rId6" Type="http://schemas.openxmlformats.org/officeDocument/2006/relationships/image" Target="../media/image32.jpeg"/><Relationship Id="rId5" Type="http://schemas.openxmlformats.org/officeDocument/2006/relationships/image" Target="../media/image31.png"/><Relationship Id="rId10" Type="http://schemas.openxmlformats.org/officeDocument/2006/relationships/image" Target="../media/image60.jpeg"/><Relationship Id="rId4" Type="http://schemas.openxmlformats.org/officeDocument/2006/relationships/image" Target="../media/image30.png"/><Relationship Id="rId9"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hyperlink" Target="https://www.mentimeter.com/app/presentation/al63sb3ryusakpzr3ctf9ipsh7iym3m6/edit?source=dashboard&amp;question=mwuomcik7gtj"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hyperlink" Target="mailto:anmeldung@jurapark-aargau.ch" TargetMode="External"/><Relationship Id="rId2" Type="http://schemas.openxmlformats.org/officeDocument/2006/relationships/notesSlide" Target="../notesSlides/notesSlide36.xml"/><Relationship Id="rId1" Type="http://schemas.openxmlformats.org/officeDocument/2006/relationships/slideLayout" Target="../slideLayouts/slideLayout5.xml"/><Relationship Id="rId4" Type="http://schemas.openxmlformats.org/officeDocument/2006/relationships/image" Target="../media/image62.jpeg"/></Relationships>
</file>

<file path=ppt/slides/_rels/slide3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8.xml"/><Relationship Id="rId1" Type="http://schemas.openxmlformats.org/officeDocument/2006/relationships/slideLayout" Target="../slideLayouts/slideLayout3.xml"/><Relationship Id="rId4" Type="http://schemas.openxmlformats.org/officeDocument/2006/relationships/image" Target="../media/image17.svg"/></Relationships>
</file>

<file path=ppt/slides/_rels/slide3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7EEF5-CB37-4270-ADC9-35F5B6E0CCB1}"/>
              </a:ext>
            </a:extLst>
          </p:cNvPr>
          <p:cNvSpPr>
            <a:spLocks noGrp="1"/>
          </p:cNvSpPr>
          <p:nvPr>
            <p:ph type="ctrTitle"/>
          </p:nvPr>
        </p:nvSpPr>
        <p:spPr/>
        <p:txBody>
          <a:bodyPr/>
          <a:lstStyle/>
          <a:p>
            <a:r>
              <a:rPr lang="de-CH" noProof="0" err="1"/>
              <a:t>NetzWerkstatt</a:t>
            </a:r>
            <a:r>
              <a:rPr lang="de-CH" noProof="0"/>
              <a:t> Jurapark Aargau</a:t>
            </a:r>
          </a:p>
        </p:txBody>
      </p:sp>
      <p:sp>
        <p:nvSpPr>
          <p:cNvPr id="3" name="Untertitel 2">
            <a:extLst>
              <a:ext uri="{FF2B5EF4-FFF2-40B4-BE49-F238E27FC236}">
                <a16:creationId xmlns:a16="http://schemas.microsoft.com/office/drawing/2014/main" id="{7D4269F7-5A4C-4951-B0F3-41BB86E5A926}"/>
              </a:ext>
            </a:extLst>
          </p:cNvPr>
          <p:cNvSpPr>
            <a:spLocks noGrp="1"/>
          </p:cNvSpPr>
          <p:nvPr>
            <p:ph type="subTitle" idx="1"/>
          </p:nvPr>
        </p:nvSpPr>
        <p:spPr/>
        <p:txBody>
          <a:bodyPr/>
          <a:lstStyle/>
          <a:p>
            <a:r>
              <a:rPr lang="de-CH" noProof="0"/>
              <a:t>Frick, 05.05.2025</a:t>
            </a:r>
          </a:p>
        </p:txBody>
      </p:sp>
      <p:pic>
        <p:nvPicPr>
          <p:cNvPr id="5" name="Bildplatzhalter 4" descr="Ein Bild, das Gras, draußen, Wolke, Himmel enthält.&#10;&#10;KI-generierte Inhalte können fehlerhaft sein.">
            <a:extLst>
              <a:ext uri="{FF2B5EF4-FFF2-40B4-BE49-F238E27FC236}">
                <a16:creationId xmlns:a16="http://schemas.microsoft.com/office/drawing/2014/main" id="{5B470911-154E-24D2-0396-27CF8D6AEFEE}"/>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t="32641" b="20463"/>
          <a:stretch/>
        </p:blipFill>
        <p:spPr>
          <a:xfrm>
            <a:off x="-5116" y="3647456"/>
            <a:ext cx="9149116" cy="3210544"/>
          </a:xfrm>
        </p:spPr>
      </p:pic>
    </p:spTree>
    <p:extLst>
      <p:ext uri="{BB962C8B-B14F-4D97-AF65-F5344CB8AC3E}">
        <p14:creationId xmlns:p14="http://schemas.microsoft.com/office/powerpoint/2010/main" val="8970411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97DF95-22F6-663D-E44E-D66E64588ACE}"/>
              </a:ext>
            </a:extLst>
          </p:cNvPr>
          <p:cNvSpPr>
            <a:spLocks noGrp="1"/>
          </p:cNvSpPr>
          <p:nvPr>
            <p:ph type="title"/>
          </p:nvPr>
        </p:nvSpPr>
        <p:spPr/>
        <p:txBody>
          <a:bodyPr/>
          <a:lstStyle/>
          <a:p>
            <a:r>
              <a:rPr lang="de-CH"/>
              <a:t>Ziele</a:t>
            </a:r>
          </a:p>
        </p:txBody>
      </p:sp>
      <p:sp>
        <p:nvSpPr>
          <p:cNvPr id="3" name="Textplatzhalter 2">
            <a:extLst>
              <a:ext uri="{FF2B5EF4-FFF2-40B4-BE49-F238E27FC236}">
                <a16:creationId xmlns:a16="http://schemas.microsoft.com/office/drawing/2014/main" id="{C2C1F6CD-90AF-D5E1-599E-AD55271D2BC4}"/>
              </a:ext>
            </a:extLst>
          </p:cNvPr>
          <p:cNvSpPr>
            <a:spLocks noGrp="1"/>
          </p:cNvSpPr>
          <p:nvPr>
            <p:ph type="body" sz="quarter" idx="17"/>
          </p:nvPr>
        </p:nvSpPr>
        <p:spPr/>
        <p:txBody>
          <a:bodyPr/>
          <a:lstStyle/>
          <a:p>
            <a:endParaRPr lang="de-CH"/>
          </a:p>
        </p:txBody>
      </p:sp>
      <p:sp>
        <p:nvSpPr>
          <p:cNvPr id="4" name="Textplatzhalter 3">
            <a:extLst>
              <a:ext uri="{FF2B5EF4-FFF2-40B4-BE49-F238E27FC236}">
                <a16:creationId xmlns:a16="http://schemas.microsoft.com/office/drawing/2014/main" id="{89B4B0CE-9845-919B-654B-21D769A7A966}"/>
              </a:ext>
            </a:extLst>
          </p:cNvPr>
          <p:cNvSpPr>
            <a:spLocks noGrp="1"/>
          </p:cNvSpPr>
          <p:nvPr>
            <p:ph type="body" sz="quarter" idx="18"/>
          </p:nvPr>
        </p:nvSpPr>
        <p:spPr>
          <a:solidFill>
            <a:schemeClr val="accent6"/>
          </a:solidFill>
          <a:ln>
            <a:solidFill>
              <a:schemeClr val="accent6"/>
            </a:solidFill>
          </a:ln>
        </p:spPr>
        <p:txBody>
          <a:bodyPr/>
          <a:lstStyle/>
          <a:p>
            <a:r>
              <a:rPr lang="de-CH"/>
              <a:t>Jurapark Aargau: Wer wir sind und wie wir arbeiten</a:t>
            </a:r>
          </a:p>
        </p:txBody>
      </p:sp>
      <p:sp>
        <p:nvSpPr>
          <p:cNvPr id="5" name="Textplatzhalter 4">
            <a:extLst>
              <a:ext uri="{FF2B5EF4-FFF2-40B4-BE49-F238E27FC236}">
                <a16:creationId xmlns:a16="http://schemas.microsoft.com/office/drawing/2014/main" id="{72E45ECB-A6BF-454E-0305-355713BC8554}"/>
              </a:ext>
            </a:extLst>
          </p:cNvPr>
          <p:cNvSpPr>
            <a:spLocks noGrp="1"/>
          </p:cNvSpPr>
          <p:nvPr>
            <p:ph type="body" sz="quarter" idx="21"/>
          </p:nvPr>
        </p:nvSpPr>
        <p:spPr>
          <a:solidFill>
            <a:schemeClr val="accent6"/>
          </a:solidFill>
          <a:ln>
            <a:solidFill>
              <a:schemeClr val="accent6"/>
            </a:solidFill>
          </a:ln>
        </p:spPr>
        <p:txBody>
          <a:bodyPr/>
          <a:lstStyle/>
          <a:p>
            <a:r>
              <a:rPr lang="de-CH"/>
              <a:t>Vernetzung und gegenseitiges Kennenlernen</a:t>
            </a:r>
          </a:p>
        </p:txBody>
      </p:sp>
      <p:pic>
        <p:nvPicPr>
          <p:cNvPr id="11" name="Bildplatzhalter 10">
            <a:extLst>
              <a:ext uri="{FF2B5EF4-FFF2-40B4-BE49-F238E27FC236}">
                <a16:creationId xmlns:a16="http://schemas.microsoft.com/office/drawing/2014/main" id="{51D66913-A1DA-A4F2-0024-06FDD769014C}"/>
              </a:ext>
            </a:extLst>
          </p:cNvPr>
          <p:cNvPicPr>
            <a:picLocks noGrp="1" noChangeAspect="1"/>
          </p:cNvPicPr>
          <p:nvPr>
            <p:ph type="pic" sz="quarter" idx="20"/>
          </p:nvPr>
        </p:nvPicPr>
        <p:blipFill>
          <a:blip r:embed="rId3">
            <a:extLst>
              <a:ext uri="{28A0092B-C50C-407E-A947-70E740481C1C}">
                <a14:useLocalDpi xmlns:a14="http://schemas.microsoft.com/office/drawing/2010/main" val="0"/>
              </a:ext>
            </a:extLst>
          </a:blip>
          <a:srcRect l="50127" r="5605"/>
          <a:stretch/>
        </p:blipFill>
        <p:spPr>
          <a:xfrm>
            <a:off x="412750" y="1616075"/>
            <a:ext cx="2557463" cy="2555875"/>
          </a:xfrm>
          <a:ln>
            <a:solidFill>
              <a:schemeClr val="accent6"/>
            </a:solidFill>
          </a:ln>
        </p:spPr>
      </p:pic>
      <p:sp>
        <p:nvSpPr>
          <p:cNvPr id="7" name="Textplatzhalter 6">
            <a:extLst>
              <a:ext uri="{FF2B5EF4-FFF2-40B4-BE49-F238E27FC236}">
                <a16:creationId xmlns:a16="http://schemas.microsoft.com/office/drawing/2014/main" id="{4E7639E3-0F9B-1354-456A-035CD3AD1E3C}"/>
              </a:ext>
            </a:extLst>
          </p:cNvPr>
          <p:cNvSpPr>
            <a:spLocks noGrp="1"/>
          </p:cNvSpPr>
          <p:nvPr>
            <p:ph type="body" sz="quarter" idx="22"/>
          </p:nvPr>
        </p:nvSpPr>
        <p:spPr>
          <a:solidFill>
            <a:schemeClr val="accent6"/>
          </a:solidFill>
          <a:ln>
            <a:solidFill>
              <a:schemeClr val="accent6"/>
            </a:solidFill>
          </a:ln>
        </p:spPr>
        <p:txBody>
          <a:bodyPr/>
          <a:lstStyle/>
          <a:p>
            <a:r>
              <a:rPr lang="de-CH"/>
              <a:t>Strategieinputs abholen</a:t>
            </a:r>
          </a:p>
        </p:txBody>
      </p:sp>
      <p:pic>
        <p:nvPicPr>
          <p:cNvPr id="15" name="Bildplatzhalter 14">
            <a:extLst>
              <a:ext uri="{FF2B5EF4-FFF2-40B4-BE49-F238E27FC236}">
                <a16:creationId xmlns:a16="http://schemas.microsoft.com/office/drawing/2014/main" id="{F8159B12-F218-84E0-03A9-7895E1C88CB2}"/>
              </a:ext>
            </a:extLst>
          </p:cNvPr>
          <p:cNvPicPr>
            <a:picLocks noGrp="1" noChangeAspect="1"/>
          </p:cNvPicPr>
          <p:nvPr>
            <p:ph type="pic" sz="quarter" idx="23"/>
          </p:nvPr>
        </p:nvPicPr>
        <p:blipFill>
          <a:blip r:embed="rId4">
            <a:extLst>
              <a:ext uri="{28A0092B-C50C-407E-A947-70E740481C1C}">
                <a14:useLocalDpi xmlns:a14="http://schemas.microsoft.com/office/drawing/2010/main" val="0"/>
              </a:ext>
            </a:extLst>
          </a:blip>
          <a:srcRect l="10975" t="19950" r="7531" b="13586"/>
          <a:stretch/>
        </p:blipFill>
        <p:spPr>
          <a:xfrm>
            <a:off x="3294063" y="1616075"/>
            <a:ext cx="2555875" cy="2555875"/>
          </a:xfrm>
          <a:ln>
            <a:solidFill>
              <a:schemeClr val="accent6"/>
            </a:solidFill>
          </a:ln>
        </p:spPr>
      </p:pic>
      <p:pic>
        <p:nvPicPr>
          <p:cNvPr id="17" name="Bildplatzhalter 16">
            <a:extLst>
              <a:ext uri="{FF2B5EF4-FFF2-40B4-BE49-F238E27FC236}">
                <a16:creationId xmlns:a16="http://schemas.microsoft.com/office/drawing/2014/main" id="{6EA9543E-69F3-A1FB-0452-EDCCB2975910}"/>
              </a:ext>
            </a:extLst>
          </p:cNvPr>
          <p:cNvPicPr>
            <a:picLocks noGrp="1" noChangeAspect="1"/>
          </p:cNvPicPr>
          <p:nvPr>
            <p:ph type="pic" sz="quarter" idx="24"/>
          </p:nvPr>
        </p:nvPicPr>
        <p:blipFill>
          <a:blip r:embed="rId5">
            <a:extLst>
              <a:ext uri="{28A0092B-C50C-407E-A947-70E740481C1C}">
                <a14:useLocalDpi xmlns:a14="http://schemas.microsoft.com/office/drawing/2010/main" val="0"/>
              </a:ext>
            </a:extLst>
          </a:blip>
          <a:srcRect l="4747" t="4781" r="4760" b="4781"/>
          <a:stretch/>
        </p:blipFill>
        <p:spPr>
          <a:xfrm>
            <a:off x="6173788" y="1616075"/>
            <a:ext cx="2557462" cy="2555875"/>
          </a:xfrm>
          <a:ln>
            <a:solidFill>
              <a:schemeClr val="accent6"/>
            </a:solidFill>
          </a:ln>
        </p:spPr>
      </p:pic>
    </p:spTree>
    <p:extLst>
      <p:ext uri="{BB962C8B-B14F-4D97-AF65-F5344CB8AC3E}">
        <p14:creationId xmlns:p14="http://schemas.microsoft.com/office/powerpoint/2010/main" val="25896404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A44AB9-A39C-43D8-AB91-29E7F989DD54}"/>
              </a:ext>
            </a:extLst>
          </p:cNvPr>
          <p:cNvSpPr>
            <a:spLocks noGrp="1"/>
          </p:cNvSpPr>
          <p:nvPr>
            <p:ph type="title"/>
          </p:nvPr>
        </p:nvSpPr>
        <p:spPr/>
        <p:txBody>
          <a:bodyPr/>
          <a:lstStyle/>
          <a:p>
            <a:r>
              <a:rPr lang="de-CH" noProof="0"/>
              <a:t>Herzlich willkommen!</a:t>
            </a:r>
          </a:p>
        </p:txBody>
      </p:sp>
      <p:sp>
        <p:nvSpPr>
          <p:cNvPr id="3" name="Inhaltsplatzhalter 2">
            <a:extLst>
              <a:ext uri="{FF2B5EF4-FFF2-40B4-BE49-F238E27FC236}">
                <a16:creationId xmlns:a16="http://schemas.microsoft.com/office/drawing/2014/main" id="{B0F1E6AD-5F9D-40E2-9400-77D55F7A0D41}"/>
              </a:ext>
            </a:extLst>
          </p:cNvPr>
          <p:cNvSpPr>
            <a:spLocks noGrp="1"/>
          </p:cNvSpPr>
          <p:nvPr>
            <p:ph idx="1"/>
          </p:nvPr>
        </p:nvSpPr>
        <p:spPr>
          <a:xfrm>
            <a:off x="349039" y="3000908"/>
            <a:ext cx="2433254" cy="644116"/>
          </a:xfrm>
        </p:spPr>
        <p:txBody>
          <a:bodyPr/>
          <a:lstStyle/>
          <a:p>
            <a:r>
              <a:rPr lang="de-CH" sz="2000" b="1" noProof="0">
                <a:solidFill>
                  <a:schemeClr val="accent6"/>
                </a:solidFill>
              </a:rPr>
              <a:t>Ruedi Lüscher</a:t>
            </a:r>
            <a:br>
              <a:rPr lang="de-CH" sz="2000" noProof="0"/>
            </a:br>
            <a:r>
              <a:rPr lang="de-CH"/>
              <a:t>Vizepräsident</a:t>
            </a:r>
          </a:p>
          <a:p>
            <a:r>
              <a:rPr lang="de-CH"/>
              <a:t> </a:t>
            </a:r>
            <a:endParaRPr lang="de-CH" noProof="0"/>
          </a:p>
        </p:txBody>
      </p:sp>
      <p:sp>
        <p:nvSpPr>
          <p:cNvPr id="7" name="Textplatzhalter 6">
            <a:extLst>
              <a:ext uri="{FF2B5EF4-FFF2-40B4-BE49-F238E27FC236}">
                <a16:creationId xmlns:a16="http://schemas.microsoft.com/office/drawing/2014/main" id="{BA20EFE2-2EE3-4977-8BE2-878155F1C092}"/>
              </a:ext>
            </a:extLst>
          </p:cNvPr>
          <p:cNvSpPr>
            <a:spLocks noGrp="1"/>
          </p:cNvSpPr>
          <p:nvPr>
            <p:ph type="body" sz="quarter" idx="17"/>
          </p:nvPr>
        </p:nvSpPr>
        <p:spPr/>
        <p:txBody>
          <a:bodyPr/>
          <a:lstStyle/>
          <a:p>
            <a:endParaRPr lang="de-CH" noProof="0"/>
          </a:p>
        </p:txBody>
      </p:sp>
      <p:pic>
        <p:nvPicPr>
          <p:cNvPr id="1026" name="Picture 2">
            <a:extLst>
              <a:ext uri="{FF2B5EF4-FFF2-40B4-BE49-F238E27FC236}">
                <a16:creationId xmlns:a16="http://schemas.microsoft.com/office/drawing/2014/main" id="{893F92A1-78C2-16FB-4EAF-9136BB6E75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28984" y="1448147"/>
            <a:ext cx="2278745" cy="151995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elanie Friedli">
            <a:extLst>
              <a:ext uri="{FF2B5EF4-FFF2-40B4-BE49-F238E27FC236}">
                <a16:creationId xmlns:a16="http://schemas.microsoft.com/office/drawing/2014/main" id="{14C86A25-FD20-C5E2-2592-D670EEC31BD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9526" y="3760537"/>
            <a:ext cx="2278747" cy="151995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ndrea Schäublin">
            <a:extLst>
              <a:ext uri="{FF2B5EF4-FFF2-40B4-BE49-F238E27FC236}">
                <a16:creationId xmlns:a16="http://schemas.microsoft.com/office/drawing/2014/main" id="{A5DCDAA5-1926-09A3-0767-C8F6AA93FCC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05722" y="1447751"/>
            <a:ext cx="2278745" cy="1520350"/>
          </a:xfrm>
          <a:prstGeom prst="rect">
            <a:avLst/>
          </a:prstGeom>
          <a:noFill/>
          <a:extLst>
            <a:ext uri="{909E8E84-426E-40DD-AFC4-6F175D3DCCD1}">
              <a14:hiddenFill xmlns:a14="http://schemas.microsoft.com/office/drawing/2010/main">
                <a:solidFill>
                  <a:srgbClr val="FFFFFF"/>
                </a:solidFill>
              </a14:hiddenFill>
            </a:ext>
          </a:extLst>
        </p:spPr>
      </p:pic>
      <p:sp>
        <p:nvSpPr>
          <p:cNvPr id="5" name="Inhaltsplatzhalter 2">
            <a:extLst>
              <a:ext uri="{FF2B5EF4-FFF2-40B4-BE49-F238E27FC236}">
                <a16:creationId xmlns:a16="http://schemas.microsoft.com/office/drawing/2014/main" id="{A65FF04B-CEF3-174E-3A67-D1BCCCA0DBB5}"/>
              </a:ext>
            </a:extLst>
          </p:cNvPr>
          <p:cNvSpPr txBox="1">
            <a:spLocks/>
          </p:cNvSpPr>
          <p:nvPr/>
        </p:nvSpPr>
        <p:spPr>
          <a:xfrm>
            <a:off x="3432627" y="3000908"/>
            <a:ext cx="2433254"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Christine Neff</a:t>
            </a:r>
            <a:br>
              <a:rPr lang="de-CH" sz="2000"/>
            </a:br>
            <a:r>
              <a:rPr lang="de-CH"/>
              <a:t>Co-Geschäftsleiterin</a:t>
            </a:r>
          </a:p>
          <a:p>
            <a:r>
              <a:rPr lang="de-CH"/>
              <a:t> </a:t>
            </a:r>
          </a:p>
        </p:txBody>
      </p:sp>
      <p:sp>
        <p:nvSpPr>
          <p:cNvPr id="6" name="Inhaltsplatzhalter 2">
            <a:extLst>
              <a:ext uri="{FF2B5EF4-FFF2-40B4-BE49-F238E27FC236}">
                <a16:creationId xmlns:a16="http://schemas.microsoft.com/office/drawing/2014/main" id="{DDEF8956-FF0C-D282-0BC0-7C9FBD663FCF}"/>
              </a:ext>
            </a:extLst>
          </p:cNvPr>
          <p:cNvSpPr txBox="1">
            <a:spLocks/>
          </p:cNvSpPr>
          <p:nvPr/>
        </p:nvSpPr>
        <p:spPr>
          <a:xfrm>
            <a:off x="6516215" y="3000908"/>
            <a:ext cx="2278746"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Andrea Schäublin</a:t>
            </a:r>
            <a:br>
              <a:rPr lang="de-CH" sz="2000"/>
            </a:br>
            <a:r>
              <a:rPr lang="de-CH"/>
              <a:t>Naturnaher Tourismus</a:t>
            </a:r>
          </a:p>
          <a:p>
            <a:r>
              <a:rPr lang="de-CH"/>
              <a:t> </a:t>
            </a:r>
          </a:p>
        </p:txBody>
      </p:sp>
      <p:pic>
        <p:nvPicPr>
          <p:cNvPr id="1032" name="Picture 8">
            <a:extLst>
              <a:ext uri="{FF2B5EF4-FFF2-40B4-BE49-F238E27FC236}">
                <a16:creationId xmlns:a16="http://schemas.microsoft.com/office/drawing/2014/main" id="{E004F810-6A6F-6C36-D09D-C14D9B3F3EE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40284" y="3762297"/>
            <a:ext cx="2287321" cy="1525675"/>
          </a:xfrm>
          <a:prstGeom prst="rect">
            <a:avLst/>
          </a:prstGeom>
          <a:noFill/>
          <a:extLst>
            <a:ext uri="{909E8E84-426E-40DD-AFC4-6F175D3DCCD1}">
              <a14:hiddenFill xmlns:a14="http://schemas.microsoft.com/office/drawing/2010/main">
                <a:solidFill>
                  <a:srgbClr val="FFFFFF"/>
                </a:solidFill>
              </a14:hiddenFill>
            </a:ext>
          </a:extLst>
        </p:spPr>
      </p:pic>
      <p:sp>
        <p:nvSpPr>
          <p:cNvPr id="8" name="Inhaltsplatzhalter 2">
            <a:extLst>
              <a:ext uri="{FF2B5EF4-FFF2-40B4-BE49-F238E27FC236}">
                <a16:creationId xmlns:a16="http://schemas.microsoft.com/office/drawing/2014/main" id="{8E583729-5232-3CCF-12F7-C325EEDD7D1B}"/>
              </a:ext>
            </a:extLst>
          </p:cNvPr>
          <p:cNvSpPr txBox="1">
            <a:spLocks/>
          </p:cNvSpPr>
          <p:nvPr/>
        </p:nvSpPr>
        <p:spPr>
          <a:xfrm>
            <a:off x="358775" y="5362175"/>
            <a:ext cx="5716804"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Melanie Friedli</a:t>
            </a:r>
            <a:br>
              <a:rPr lang="de-CH" sz="2000"/>
            </a:br>
            <a:r>
              <a:rPr lang="de-CH"/>
              <a:t>Beratung und Buchung</a:t>
            </a:r>
          </a:p>
          <a:p>
            <a:r>
              <a:rPr lang="de-CH"/>
              <a:t> </a:t>
            </a:r>
          </a:p>
        </p:txBody>
      </p:sp>
      <p:pic>
        <p:nvPicPr>
          <p:cNvPr id="1034" name="Picture 10" descr="Kommunikation - Jurapark Aargau">
            <a:extLst>
              <a:ext uri="{FF2B5EF4-FFF2-40B4-BE49-F238E27FC236}">
                <a16:creationId xmlns:a16="http://schemas.microsoft.com/office/drawing/2014/main" id="{A04954B6-F22F-3735-2D10-97CDE7E407B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28984" y="3760537"/>
            <a:ext cx="2278745" cy="1519955"/>
          </a:xfrm>
          <a:prstGeom prst="rect">
            <a:avLst/>
          </a:prstGeom>
          <a:noFill/>
          <a:extLst>
            <a:ext uri="{909E8E84-426E-40DD-AFC4-6F175D3DCCD1}">
              <a14:hiddenFill xmlns:a14="http://schemas.microsoft.com/office/drawing/2010/main">
                <a:solidFill>
                  <a:srgbClr val="FFFFFF"/>
                </a:solidFill>
              </a14:hiddenFill>
            </a:ext>
          </a:extLst>
        </p:spPr>
      </p:pic>
      <p:sp>
        <p:nvSpPr>
          <p:cNvPr id="9" name="Inhaltsplatzhalter 2">
            <a:extLst>
              <a:ext uri="{FF2B5EF4-FFF2-40B4-BE49-F238E27FC236}">
                <a16:creationId xmlns:a16="http://schemas.microsoft.com/office/drawing/2014/main" id="{D77AB908-60A3-C1B7-E90C-F6A99A06F76E}"/>
              </a:ext>
            </a:extLst>
          </p:cNvPr>
          <p:cNvSpPr txBox="1">
            <a:spLocks/>
          </p:cNvSpPr>
          <p:nvPr/>
        </p:nvSpPr>
        <p:spPr>
          <a:xfrm>
            <a:off x="6505722" y="5362175"/>
            <a:ext cx="2433254"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Isabelle Zutter</a:t>
            </a:r>
            <a:br>
              <a:rPr lang="de-CH"/>
            </a:br>
            <a:r>
              <a:rPr lang="de-CH"/>
              <a:t>Raumentwicklung, Forschung &amp; Partnerschaften</a:t>
            </a:r>
          </a:p>
          <a:p>
            <a:r>
              <a:rPr lang="de-CH"/>
              <a:t> </a:t>
            </a:r>
          </a:p>
        </p:txBody>
      </p:sp>
      <p:pic>
        <p:nvPicPr>
          <p:cNvPr id="4" name="Picture 2">
            <a:extLst>
              <a:ext uri="{FF2B5EF4-FFF2-40B4-BE49-F238E27FC236}">
                <a16:creationId xmlns:a16="http://schemas.microsoft.com/office/drawing/2014/main" id="{2ABB9B3F-9330-9309-DDB1-281F6DB16F3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6610"/>
          <a:stretch/>
        </p:blipFill>
        <p:spPr bwMode="auto">
          <a:xfrm>
            <a:off x="347345" y="1447751"/>
            <a:ext cx="2278745" cy="1520350"/>
          </a:xfrm>
          <a:prstGeom prst="rect">
            <a:avLst/>
          </a:prstGeom>
          <a:noFill/>
          <a:extLst>
            <a:ext uri="{909E8E84-426E-40DD-AFC4-6F175D3DCCD1}">
              <a14:hiddenFill xmlns:a14="http://schemas.microsoft.com/office/drawing/2010/main">
                <a:solidFill>
                  <a:srgbClr val="FFFFFF"/>
                </a:solidFill>
              </a14:hiddenFill>
            </a:ext>
          </a:extLst>
        </p:spPr>
      </p:pic>
      <p:sp>
        <p:nvSpPr>
          <p:cNvPr id="10" name="Inhaltsplatzhalter 2">
            <a:extLst>
              <a:ext uri="{FF2B5EF4-FFF2-40B4-BE49-F238E27FC236}">
                <a16:creationId xmlns:a16="http://schemas.microsoft.com/office/drawing/2014/main" id="{F94419CD-8AA9-7021-C940-CF20CBF46891}"/>
              </a:ext>
            </a:extLst>
          </p:cNvPr>
          <p:cNvSpPr txBox="1">
            <a:spLocks/>
          </p:cNvSpPr>
          <p:nvPr/>
        </p:nvSpPr>
        <p:spPr>
          <a:xfrm>
            <a:off x="3432627" y="5362174"/>
            <a:ext cx="2433254"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Helene Bigler Brogli</a:t>
            </a:r>
            <a:br>
              <a:rPr lang="de-CH" sz="2000"/>
            </a:br>
            <a:r>
              <a:rPr lang="de-CH"/>
              <a:t>Nachhaltigkeit &amp; Kultur</a:t>
            </a:r>
          </a:p>
          <a:p>
            <a:r>
              <a:rPr lang="de-CH"/>
              <a:t> </a:t>
            </a:r>
          </a:p>
        </p:txBody>
      </p:sp>
    </p:spTree>
    <p:extLst>
      <p:ext uri="{BB962C8B-B14F-4D97-AF65-F5344CB8AC3E}">
        <p14:creationId xmlns:p14="http://schemas.microsoft.com/office/powerpoint/2010/main" val="1267771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9D28864-0D77-6938-76EA-A53D2AC975EB}"/>
              </a:ext>
            </a:extLst>
          </p:cNvPr>
          <p:cNvSpPr>
            <a:spLocks noGrp="1"/>
          </p:cNvSpPr>
          <p:nvPr>
            <p:ph type="title"/>
          </p:nvPr>
        </p:nvSpPr>
        <p:spPr/>
        <p:txBody>
          <a:bodyPr/>
          <a:lstStyle/>
          <a:p>
            <a:r>
              <a:rPr lang="de-DE"/>
              <a:t>Programm</a:t>
            </a:r>
            <a:endParaRPr lang="de-CH"/>
          </a:p>
        </p:txBody>
      </p:sp>
      <p:sp>
        <p:nvSpPr>
          <p:cNvPr id="3" name="Inhaltsplatzhalter 2">
            <a:extLst>
              <a:ext uri="{FF2B5EF4-FFF2-40B4-BE49-F238E27FC236}">
                <a16:creationId xmlns:a16="http://schemas.microsoft.com/office/drawing/2014/main" id="{67779B65-93F0-6B5D-40C2-BA198B858D58}"/>
              </a:ext>
            </a:extLst>
          </p:cNvPr>
          <p:cNvSpPr>
            <a:spLocks noGrp="1"/>
          </p:cNvSpPr>
          <p:nvPr>
            <p:ph idx="1"/>
          </p:nvPr>
        </p:nvSpPr>
        <p:spPr/>
        <p:txBody>
          <a:bodyPr/>
          <a:lstStyle/>
          <a:p>
            <a:r>
              <a:rPr lang="de-DE"/>
              <a:t>09.00 Uhr 	</a:t>
            </a:r>
            <a:r>
              <a:rPr lang="de-DE" err="1"/>
              <a:t>Begrüssung</a:t>
            </a:r>
            <a:r>
              <a:rPr lang="de-DE"/>
              <a:t> und Präsentation Jurapark Aargau</a:t>
            </a:r>
          </a:p>
          <a:p>
            <a:r>
              <a:rPr lang="de-DE" b="1"/>
              <a:t>09.40 Uhr 	Workshop 1: Kennenlernen</a:t>
            </a:r>
          </a:p>
          <a:p>
            <a:r>
              <a:rPr lang="de-DE" b="1"/>
              <a:t>10.00 Uhr	Workshop 2: Tourismusstrategie</a:t>
            </a:r>
            <a:r>
              <a:rPr lang="de-CH" b="1"/>
              <a:t> (Teil 1: Personas)</a:t>
            </a:r>
          </a:p>
          <a:p>
            <a:r>
              <a:rPr lang="de-CH"/>
              <a:t>10.30 Uhr	Pause</a:t>
            </a:r>
          </a:p>
          <a:p>
            <a:r>
              <a:rPr lang="de-CH" b="1"/>
              <a:t>10.50 Uhr	Workshop 2: Tourismusstrategie (Teil 2: Vision)</a:t>
            </a:r>
          </a:p>
          <a:p>
            <a:r>
              <a:rPr lang="de-CH" b="1"/>
              <a:t>11.30 Uhr	Workshop 3: Zukünftige Zusammenarbeit</a:t>
            </a:r>
          </a:p>
          <a:p>
            <a:r>
              <a:rPr lang="de-CH"/>
              <a:t>12.15 Uhr 	Weitere Schritte und Abschluss</a:t>
            </a:r>
          </a:p>
          <a:p>
            <a:r>
              <a:rPr lang="de-CH"/>
              <a:t>Ab 12.30 Uhr	Mittagessen</a:t>
            </a:r>
            <a:endParaRPr lang="de-DE"/>
          </a:p>
        </p:txBody>
      </p:sp>
      <p:sp>
        <p:nvSpPr>
          <p:cNvPr id="4" name="Textplatzhalter 3">
            <a:extLst>
              <a:ext uri="{FF2B5EF4-FFF2-40B4-BE49-F238E27FC236}">
                <a16:creationId xmlns:a16="http://schemas.microsoft.com/office/drawing/2014/main" id="{4A6FB6EC-0ED2-9616-7EF9-0D066E4D02E0}"/>
              </a:ext>
            </a:extLst>
          </p:cNvPr>
          <p:cNvSpPr>
            <a:spLocks noGrp="1"/>
          </p:cNvSpPr>
          <p:nvPr>
            <p:ph type="body" sz="quarter" idx="17"/>
          </p:nvPr>
        </p:nvSpPr>
        <p:spPr/>
        <p:txBody>
          <a:bodyPr/>
          <a:lstStyle/>
          <a:p>
            <a:endParaRPr lang="de-CH"/>
          </a:p>
        </p:txBody>
      </p:sp>
      <p:pic>
        <p:nvPicPr>
          <p:cNvPr id="5" name="Inhaltsplatzhalter 5" descr="Erhobene Hand mit einfarbiger Füllung">
            <a:extLst>
              <a:ext uri="{FF2B5EF4-FFF2-40B4-BE49-F238E27FC236}">
                <a16:creationId xmlns:a16="http://schemas.microsoft.com/office/drawing/2014/main" id="{BCF94F6F-0C91-95B4-2E68-8C1179F9946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723956">
            <a:off x="5943132" y="3013221"/>
            <a:ext cx="2685078" cy="2685078"/>
          </a:xfrm>
          <a:prstGeom prst="rect">
            <a:avLst/>
          </a:prstGeom>
        </p:spPr>
      </p:pic>
    </p:spTree>
    <p:extLst>
      <p:ext uri="{BB962C8B-B14F-4D97-AF65-F5344CB8AC3E}">
        <p14:creationId xmlns:p14="http://schemas.microsoft.com/office/powerpoint/2010/main" val="3772351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4B26E5-B235-0C77-C62A-77F5EC9898AB}"/>
              </a:ext>
            </a:extLst>
          </p:cNvPr>
          <p:cNvSpPr>
            <a:spLocks noGrp="1"/>
          </p:cNvSpPr>
          <p:nvPr>
            <p:ph type="title"/>
          </p:nvPr>
        </p:nvSpPr>
        <p:spPr/>
        <p:txBody>
          <a:bodyPr/>
          <a:lstStyle/>
          <a:p>
            <a:r>
              <a:rPr lang="de-DE"/>
              <a:t>Einwärmen: Kennenlernen</a:t>
            </a:r>
            <a:endParaRPr lang="de-DE">
              <a:ea typeface="Calibri Bold"/>
              <a:cs typeface="Calibri Bold"/>
            </a:endParaRPr>
          </a:p>
        </p:txBody>
      </p:sp>
      <p:sp>
        <p:nvSpPr>
          <p:cNvPr id="3" name="Inhaltsplatzhalter 2">
            <a:extLst>
              <a:ext uri="{FF2B5EF4-FFF2-40B4-BE49-F238E27FC236}">
                <a16:creationId xmlns:a16="http://schemas.microsoft.com/office/drawing/2014/main" id="{767BE97C-BE77-DCF8-7377-C5EB7BB1ED7E}"/>
              </a:ext>
            </a:extLst>
          </p:cNvPr>
          <p:cNvSpPr>
            <a:spLocks noGrp="1"/>
          </p:cNvSpPr>
          <p:nvPr>
            <p:ph idx="1"/>
          </p:nvPr>
        </p:nvSpPr>
        <p:spPr>
          <a:xfrm>
            <a:off x="344724" y="1178751"/>
            <a:ext cx="8425693" cy="504055"/>
          </a:xfrm>
        </p:spPr>
        <p:txBody>
          <a:bodyPr vert="horz" lIns="0" tIns="0" rIns="0" bIns="0" rtlCol="0" anchor="t">
            <a:noAutofit/>
          </a:bodyPr>
          <a:lstStyle/>
          <a:p>
            <a:pPr algn="ctr"/>
            <a:endParaRPr lang="de-DE" sz="2600">
              <a:solidFill>
                <a:schemeClr val="accent6"/>
              </a:solidFill>
              <a:latin typeface="+mj-lt"/>
              <a:ea typeface="Calibri Bold"/>
              <a:cs typeface="Calibri Bold"/>
            </a:endParaRPr>
          </a:p>
          <a:p>
            <a:endParaRPr lang="de-CH"/>
          </a:p>
        </p:txBody>
      </p:sp>
      <p:pic>
        <p:nvPicPr>
          <p:cNvPr id="6" name="Bildplatzhalter 5" descr="Nahaufnahme von Händen und Füßen beim Yoga">
            <a:extLst>
              <a:ext uri="{FF2B5EF4-FFF2-40B4-BE49-F238E27FC236}">
                <a16:creationId xmlns:a16="http://schemas.microsoft.com/office/drawing/2014/main" id="{621BA75F-2A81-3522-965C-27D6E07A26F1}"/>
              </a:ext>
            </a:extLst>
          </p:cNvPr>
          <p:cNvPicPr>
            <a:picLocks noGrp="1" noChangeAspect="1"/>
          </p:cNvPicPr>
          <p:nvPr>
            <p:ph type="pic" sz="quarter" idx="13"/>
          </p:nvPr>
        </p:nvPicPr>
        <p:blipFill>
          <a:blip r:embed="rId3"/>
          <a:srcRect t="17450" b="17450"/>
          <a:stretch/>
        </p:blipFill>
        <p:spPr>
          <a:xfrm>
            <a:off x="358775" y="2180520"/>
            <a:ext cx="8425693" cy="3660748"/>
          </a:xfrm>
        </p:spPr>
      </p:pic>
    </p:spTree>
    <p:extLst>
      <p:ext uri="{BB962C8B-B14F-4D97-AF65-F5344CB8AC3E}">
        <p14:creationId xmlns:p14="http://schemas.microsoft.com/office/powerpoint/2010/main" val="3200808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descr="Ein Bild, das Karte enthält.&#10;&#10;Automatisch generierte Beschreibung">
            <a:extLst>
              <a:ext uri="{FF2B5EF4-FFF2-40B4-BE49-F238E27FC236}">
                <a16:creationId xmlns:a16="http://schemas.microsoft.com/office/drawing/2014/main" id="{E8D18AA3-709F-41E7-A5A3-9C8DEC8B422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301" t="109" r="1555" b="19485"/>
          <a:stretch/>
        </p:blipFill>
        <p:spPr>
          <a:xfrm>
            <a:off x="971601" y="1456350"/>
            <a:ext cx="7200800" cy="4442184"/>
          </a:xfrm>
          <a:prstGeom prst="rect">
            <a:avLst/>
          </a:prstGeom>
        </p:spPr>
      </p:pic>
      <p:sp>
        <p:nvSpPr>
          <p:cNvPr id="7" name="Titel 6">
            <a:extLst>
              <a:ext uri="{FF2B5EF4-FFF2-40B4-BE49-F238E27FC236}">
                <a16:creationId xmlns:a16="http://schemas.microsoft.com/office/drawing/2014/main" id="{7AFECF01-5D56-409A-9541-8AC6933FD755}"/>
              </a:ext>
            </a:extLst>
          </p:cNvPr>
          <p:cNvSpPr>
            <a:spLocks noGrp="1"/>
          </p:cNvSpPr>
          <p:nvPr>
            <p:ph type="title"/>
          </p:nvPr>
        </p:nvSpPr>
        <p:spPr/>
        <p:txBody>
          <a:bodyPr/>
          <a:lstStyle/>
          <a:p>
            <a:r>
              <a:rPr lang="de-CH" noProof="0"/>
              <a:t>Wir sind ein Regionaler Naturpark </a:t>
            </a:r>
            <a:br>
              <a:rPr lang="de-CH" noProof="0"/>
            </a:br>
            <a:r>
              <a:rPr lang="de-CH" noProof="0"/>
              <a:t>von nationaler Bedeutung.</a:t>
            </a:r>
          </a:p>
        </p:txBody>
      </p:sp>
      <p:sp>
        <p:nvSpPr>
          <p:cNvPr id="9" name="Textplatzhalter 8">
            <a:extLst>
              <a:ext uri="{FF2B5EF4-FFF2-40B4-BE49-F238E27FC236}">
                <a16:creationId xmlns:a16="http://schemas.microsoft.com/office/drawing/2014/main" id="{4E937486-76A1-402E-A362-683BEF9B8F52}"/>
              </a:ext>
            </a:extLst>
          </p:cNvPr>
          <p:cNvSpPr>
            <a:spLocks noGrp="1"/>
          </p:cNvSpPr>
          <p:nvPr>
            <p:ph type="body" sz="quarter" idx="17"/>
          </p:nvPr>
        </p:nvSpPr>
        <p:spPr/>
        <p:txBody>
          <a:bodyPr/>
          <a:lstStyle/>
          <a:p>
            <a:r>
              <a:rPr lang="de-CH" noProof="0"/>
              <a:t> </a:t>
            </a:r>
          </a:p>
        </p:txBody>
      </p:sp>
      <p:pic>
        <p:nvPicPr>
          <p:cNvPr id="10" name="Bildplatzhalter 9" descr="Ein Bild, das Karte enthält.&#10;&#10;Automatisch generierte Beschreibung">
            <a:extLst>
              <a:ext uri="{FF2B5EF4-FFF2-40B4-BE49-F238E27FC236}">
                <a16:creationId xmlns:a16="http://schemas.microsoft.com/office/drawing/2014/main" id="{83DEB9A5-9625-4533-81FA-3430786E390A}"/>
              </a:ext>
            </a:extLst>
          </p:cNvPr>
          <p:cNvPicPr>
            <a:picLocks noGrp="1" noChangeAspect="1"/>
          </p:cNvPicPr>
          <p:nvPr>
            <p:ph type="pic" sz="quarter" idx="13"/>
          </p:nvPr>
        </p:nvPicPr>
        <p:blipFill rotWithShape="1">
          <a:blip r:embed="rId4" cstate="print">
            <a:extLst>
              <a:ext uri="{28A0092B-C50C-407E-A947-70E740481C1C}">
                <a14:useLocalDpi xmlns:a14="http://schemas.microsoft.com/office/drawing/2010/main" val="0"/>
              </a:ext>
            </a:extLst>
          </a:blip>
          <a:srcRect l="5116" r="1860" b="19849"/>
          <a:stretch/>
        </p:blipFill>
        <p:spPr>
          <a:xfrm>
            <a:off x="971600" y="1456350"/>
            <a:ext cx="7200800" cy="4384918"/>
          </a:xfrm>
        </p:spPr>
      </p:pic>
    </p:spTree>
    <p:extLst>
      <p:ext uri="{BB962C8B-B14F-4D97-AF65-F5344CB8AC3E}">
        <p14:creationId xmlns:p14="http://schemas.microsoft.com/office/powerpoint/2010/main" val="3978995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descr="Ein Bild, das Karte enthält.&#10;&#10;Automatisch generierte Beschreibung">
            <a:extLst>
              <a:ext uri="{FF2B5EF4-FFF2-40B4-BE49-F238E27FC236}">
                <a16:creationId xmlns:a16="http://schemas.microsoft.com/office/drawing/2014/main" id="{E8D18AA3-709F-41E7-A5A3-9C8DEC8B422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301" t="109" r="1555" b="19485"/>
          <a:stretch/>
        </p:blipFill>
        <p:spPr>
          <a:xfrm>
            <a:off x="971601" y="1456350"/>
            <a:ext cx="7200800" cy="4442184"/>
          </a:xfrm>
          <a:prstGeom prst="rect">
            <a:avLst/>
          </a:prstGeom>
        </p:spPr>
      </p:pic>
      <p:sp>
        <p:nvSpPr>
          <p:cNvPr id="7" name="Titel 6">
            <a:extLst>
              <a:ext uri="{FF2B5EF4-FFF2-40B4-BE49-F238E27FC236}">
                <a16:creationId xmlns:a16="http://schemas.microsoft.com/office/drawing/2014/main" id="{7AFECF01-5D56-409A-9541-8AC6933FD755}"/>
              </a:ext>
            </a:extLst>
          </p:cNvPr>
          <p:cNvSpPr>
            <a:spLocks noGrp="1"/>
          </p:cNvSpPr>
          <p:nvPr>
            <p:ph type="title"/>
          </p:nvPr>
        </p:nvSpPr>
        <p:spPr/>
        <p:txBody>
          <a:bodyPr/>
          <a:lstStyle/>
          <a:p>
            <a:r>
              <a:rPr lang="de-CH" noProof="0"/>
              <a:t>Wir sind ein Regionaler Naturpark </a:t>
            </a:r>
            <a:br>
              <a:rPr lang="de-CH" noProof="0"/>
            </a:br>
            <a:r>
              <a:rPr lang="de-CH" noProof="0"/>
              <a:t>von nationaler Bedeutung.</a:t>
            </a:r>
          </a:p>
        </p:txBody>
      </p:sp>
      <p:sp>
        <p:nvSpPr>
          <p:cNvPr id="9" name="Textplatzhalter 8">
            <a:extLst>
              <a:ext uri="{FF2B5EF4-FFF2-40B4-BE49-F238E27FC236}">
                <a16:creationId xmlns:a16="http://schemas.microsoft.com/office/drawing/2014/main" id="{4E937486-76A1-402E-A362-683BEF9B8F52}"/>
              </a:ext>
            </a:extLst>
          </p:cNvPr>
          <p:cNvSpPr>
            <a:spLocks noGrp="1"/>
          </p:cNvSpPr>
          <p:nvPr>
            <p:ph type="body" sz="quarter" idx="17"/>
          </p:nvPr>
        </p:nvSpPr>
        <p:spPr/>
        <p:txBody>
          <a:bodyPr/>
          <a:lstStyle/>
          <a:p>
            <a:r>
              <a:rPr lang="de-CH" noProof="0"/>
              <a:t> </a:t>
            </a:r>
          </a:p>
        </p:txBody>
      </p:sp>
      <p:pic>
        <p:nvPicPr>
          <p:cNvPr id="10" name="Bildplatzhalter 9" descr="Ein Bild, das Karte enthält.&#10;&#10;Automatisch generierte Beschreibung">
            <a:extLst>
              <a:ext uri="{FF2B5EF4-FFF2-40B4-BE49-F238E27FC236}">
                <a16:creationId xmlns:a16="http://schemas.microsoft.com/office/drawing/2014/main" id="{83DEB9A5-9625-4533-81FA-3430786E390A}"/>
              </a:ext>
            </a:extLst>
          </p:cNvPr>
          <p:cNvPicPr>
            <a:picLocks noGrp="1" noChangeAspect="1"/>
          </p:cNvPicPr>
          <p:nvPr>
            <p:ph type="pic" sz="quarter" idx="13"/>
          </p:nvPr>
        </p:nvPicPr>
        <p:blipFill rotWithShape="1">
          <a:blip r:embed="rId4" cstate="print">
            <a:extLst>
              <a:ext uri="{28A0092B-C50C-407E-A947-70E740481C1C}">
                <a14:useLocalDpi xmlns:a14="http://schemas.microsoft.com/office/drawing/2010/main" val="0"/>
              </a:ext>
            </a:extLst>
          </a:blip>
          <a:srcRect l="5116" r="1860" b="19849"/>
          <a:stretch/>
        </p:blipFill>
        <p:spPr>
          <a:xfrm>
            <a:off x="971600" y="1456350"/>
            <a:ext cx="7200800" cy="4384918"/>
          </a:xfrm>
        </p:spPr>
      </p:pic>
      <p:pic>
        <p:nvPicPr>
          <p:cNvPr id="6" name="Bildplatzhalter 9">
            <a:extLst>
              <a:ext uri="{FF2B5EF4-FFF2-40B4-BE49-F238E27FC236}">
                <a16:creationId xmlns:a16="http://schemas.microsoft.com/office/drawing/2014/main" id="{1F0860A0-63AC-48D7-B2B5-66CC99881DA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2951820" y="1105468"/>
            <a:ext cx="2925496" cy="2925496"/>
          </a:xfrm>
          <a:prstGeom prst="flowChartConnector">
            <a:avLst/>
          </a:prstGeom>
          <a:ln w="76200">
            <a:solidFill>
              <a:schemeClr val="accent6"/>
            </a:solidFill>
          </a:ln>
        </p:spPr>
      </p:pic>
      <p:grpSp>
        <p:nvGrpSpPr>
          <p:cNvPr id="8" name="Gruppieren 7">
            <a:extLst>
              <a:ext uri="{FF2B5EF4-FFF2-40B4-BE49-F238E27FC236}">
                <a16:creationId xmlns:a16="http://schemas.microsoft.com/office/drawing/2014/main" id="{C01C527B-8FCE-420A-ABDA-B5416F51A196}"/>
              </a:ext>
            </a:extLst>
          </p:cNvPr>
          <p:cNvGrpSpPr/>
          <p:nvPr/>
        </p:nvGrpSpPr>
        <p:grpSpPr>
          <a:xfrm rot="1531118">
            <a:off x="5651889" y="3758419"/>
            <a:ext cx="2850203" cy="370875"/>
            <a:chOff x="6660232" y="2888940"/>
            <a:chExt cx="2137652" cy="216024"/>
          </a:xfrm>
          <a:solidFill>
            <a:schemeClr val="accent6"/>
          </a:solidFill>
        </p:grpSpPr>
        <p:sp>
          <p:nvSpPr>
            <p:cNvPr id="11" name="Rechteck 10">
              <a:extLst>
                <a:ext uri="{FF2B5EF4-FFF2-40B4-BE49-F238E27FC236}">
                  <a16:creationId xmlns:a16="http://schemas.microsoft.com/office/drawing/2014/main" id="{B624709F-E896-4FEE-AF79-038E8F6746B9}"/>
                </a:ext>
              </a:extLst>
            </p:cNvPr>
            <p:cNvSpPr/>
            <p:nvPr/>
          </p:nvSpPr>
          <p:spPr>
            <a:xfrm>
              <a:off x="6660232" y="2888940"/>
              <a:ext cx="216024" cy="2160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2" name="Rechteck 11">
              <a:extLst>
                <a:ext uri="{FF2B5EF4-FFF2-40B4-BE49-F238E27FC236}">
                  <a16:creationId xmlns:a16="http://schemas.microsoft.com/office/drawing/2014/main" id="{ADF532B1-804C-4BE9-A8C6-5975E11C279C}"/>
                </a:ext>
              </a:extLst>
            </p:cNvPr>
            <p:cNvSpPr/>
            <p:nvPr/>
          </p:nvSpPr>
          <p:spPr>
            <a:xfrm>
              <a:off x="6922824" y="2888940"/>
              <a:ext cx="1875060" cy="2160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grpSp>
    </p:spTree>
    <p:extLst>
      <p:ext uri="{BB962C8B-B14F-4D97-AF65-F5344CB8AC3E}">
        <p14:creationId xmlns:p14="http://schemas.microsoft.com/office/powerpoint/2010/main" val="2626806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F91E63-41BA-41EB-99E9-4CB20BC9E415}"/>
              </a:ext>
            </a:extLst>
          </p:cNvPr>
          <p:cNvSpPr>
            <a:spLocks noGrp="1"/>
          </p:cNvSpPr>
          <p:nvPr>
            <p:ph type="title"/>
          </p:nvPr>
        </p:nvSpPr>
        <p:spPr/>
        <p:txBody>
          <a:bodyPr/>
          <a:lstStyle/>
          <a:p>
            <a:r>
              <a:rPr lang="de-CH" noProof="0"/>
              <a:t>Wir sind ein Verein.</a:t>
            </a:r>
          </a:p>
        </p:txBody>
      </p:sp>
      <p:pic>
        <p:nvPicPr>
          <p:cNvPr id="6" name="Bildplatzhalter 5">
            <a:extLst>
              <a:ext uri="{FF2B5EF4-FFF2-40B4-BE49-F238E27FC236}">
                <a16:creationId xmlns:a16="http://schemas.microsoft.com/office/drawing/2014/main" id="{BDF8B485-DED5-4587-AEAF-47B09D4E2213}"/>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t="3754" b="3754"/>
          <a:stretch/>
        </p:blipFill>
        <p:spPr>
          <a:xfrm>
            <a:off x="358775" y="1448780"/>
            <a:ext cx="8425693" cy="4384918"/>
          </a:xfrm>
        </p:spPr>
      </p:pic>
      <p:sp>
        <p:nvSpPr>
          <p:cNvPr id="4" name="Textplatzhalter 3">
            <a:extLst>
              <a:ext uri="{FF2B5EF4-FFF2-40B4-BE49-F238E27FC236}">
                <a16:creationId xmlns:a16="http://schemas.microsoft.com/office/drawing/2014/main" id="{41BE37B5-7FF9-4508-8161-27169883200F}"/>
              </a:ext>
            </a:extLst>
          </p:cNvPr>
          <p:cNvSpPr>
            <a:spLocks noGrp="1"/>
          </p:cNvSpPr>
          <p:nvPr>
            <p:ph type="body" sz="quarter" idx="17"/>
          </p:nvPr>
        </p:nvSpPr>
        <p:spPr/>
        <p:txBody>
          <a:bodyPr/>
          <a:lstStyle/>
          <a:p>
            <a:r>
              <a:rPr lang="de-CH" noProof="0"/>
              <a:t>Geschäftsstelle in Linn, Bözberg</a:t>
            </a:r>
          </a:p>
        </p:txBody>
      </p:sp>
    </p:spTree>
    <p:extLst>
      <p:ext uri="{BB962C8B-B14F-4D97-AF65-F5344CB8AC3E}">
        <p14:creationId xmlns:p14="http://schemas.microsoft.com/office/powerpoint/2010/main" val="6627343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798071A-BE1E-42AB-8576-C702D64E61E6}"/>
              </a:ext>
            </a:extLst>
          </p:cNvPr>
          <p:cNvSpPr>
            <a:spLocks noGrp="1"/>
          </p:cNvSpPr>
          <p:nvPr>
            <p:ph type="title"/>
          </p:nvPr>
        </p:nvSpPr>
        <p:spPr/>
        <p:txBody>
          <a:bodyPr/>
          <a:lstStyle/>
          <a:p>
            <a:r>
              <a:rPr lang="de-CH" noProof="0"/>
              <a:t>Unsere Ziele </a:t>
            </a:r>
          </a:p>
        </p:txBody>
      </p:sp>
      <p:sp>
        <p:nvSpPr>
          <p:cNvPr id="3" name="Textplatzhalter 2">
            <a:extLst>
              <a:ext uri="{FF2B5EF4-FFF2-40B4-BE49-F238E27FC236}">
                <a16:creationId xmlns:a16="http://schemas.microsoft.com/office/drawing/2014/main" id="{91E49C85-741C-4058-BF1F-34018EFE8FFF}"/>
              </a:ext>
            </a:extLst>
          </p:cNvPr>
          <p:cNvSpPr>
            <a:spLocks noGrp="1"/>
          </p:cNvSpPr>
          <p:nvPr>
            <p:ph type="body" sz="quarter" idx="17"/>
          </p:nvPr>
        </p:nvSpPr>
        <p:spPr/>
        <p:txBody>
          <a:bodyPr/>
          <a:lstStyle/>
          <a:p>
            <a:r>
              <a:rPr lang="de-CH" noProof="0"/>
              <a:t>nach </a:t>
            </a:r>
            <a:r>
              <a:rPr lang="de-CH" noProof="0" err="1"/>
              <a:t>Pärkeverordnung</a:t>
            </a:r>
            <a:r>
              <a:rPr lang="de-CH" noProof="0"/>
              <a:t> 2007, Abs. 3 Art. 20 &amp; 21</a:t>
            </a:r>
          </a:p>
        </p:txBody>
      </p:sp>
      <p:sp>
        <p:nvSpPr>
          <p:cNvPr id="4" name="Textplatzhalter 3">
            <a:extLst>
              <a:ext uri="{FF2B5EF4-FFF2-40B4-BE49-F238E27FC236}">
                <a16:creationId xmlns:a16="http://schemas.microsoft.com/office/drawing/2014/main" id="{B2AF1499-BB34-40AC-99E8-35733CF7A629}"/>
              </a:ext>
            </a:extLst>
          </p:cNvPr>
          <p:cNvSpPr>
            <a:spLocks noGrp="1"/>
          </p:cNvSpPr>
          <p:nvPr>
            <p:ph type="body" sz="quarter" idx="18"/>
          </p:nvPr>
        </p:nvSpPr>
        <p:spPr/>
        <p:txBody>
          <a:bodyPr/>
          <a:lstStyle/>
          <a:p>
            <a:r>
              <a:rPr lang="de-CH" noProof="0"/>
              <a:t>Aufwertung </a:t>
            </a:r>
            <a:br>
              <a:rPr lang="de-CH" noProof="0"/>
            </a:br>
            <a:r>
              <a:rPr lang="de-CH" noProof="0"/>
              <a:t>und Erhalt von Natur </a:t>
            </a:r>
            <a:br>
              <a:rPr lang="de-CH" noProof="0"/>
            </a:br>
            <a:r>
              <a:rPr lang="de-CH" noProof="0"/>
              <a:t>&amp; Landschaft</a:t>
            </a:r>
          </a:p>
        </p:txBody>
      </p:sp>
      <p:sp>
        <p:nvSpPr>
          <p:cNvPr id="5" name="Textplatzhalter 4">
            <a:extLst>
              <a:ext uri="{FF2B5EF4-FFF2-40B4-BE49-F238E27FC236}">
                <a16:creationId xmlns:a16="http://schemas.microsoft.com/office/drawing/2014/main" id="{B2EE5CCB-F0CC-4605-992A-F2F7C6121A96}"/>
              </a:ext>
            </a:extLst>
          </p:cNvPr>
          <p:cNvSpPr>
            <a:spLocks noGrp="1"/>
          </p:cNvSpPr>
          <p:nvPr>
            <p:ph type="body" sz="quarter" idx="21"/>
          </p:nvPr>
        </p:nvSpPr>
        <p:spPr/>
        <p:txBody>
          <a:bodyPr/>
          <a:lstStyle/>
          <a:p>
            <a:r>
              <a:rPr lang="de-CH" noProof="0"/>
              <a:t>Stärkung einer </a:t>
            </a:r>
            <a:br>
              <a:rPr lang="de-CH" noProof="0"/>
            </a:br>
            <a:r>
              <a:rPr lang="de-CH" noProof="0"/>
              <a:t>nachhaltigen</a:t>
            </a:r>
            <a:br>
              <a:rPr lang="de-CH" noProof="0"/>
            </a:br>
            <a:r>
              <a:rPr lang="de-CH" noProof="0"/>
              <a:t>Regionalwirtschaft</a:t>
            </a:r>
          </a:p>
        </p:txBody>
      </p:sp>
      <p:pic>
        <p:nvPicPr>
          <p:cNvPr id="11" name="Bildplatzhalter 10" descr="Ein Bild, das Text enthält.&#10;&#10;Automatisch generierte Beschreibung">
            <a:extLst>
              <a:ext uri="{FF2B5EF4-FFF2-40B4-BE49-F238E27FC236}">
                <a16:creationId xmlns:a16="http://schemas.microsoft.com/office/drawing/2014/main" id="{2EACCE55-BD69-46F9-9765-75351ACF4077}"/>
              </a:ext>
            </a:extLst>
          </p:cNvPr>
          <p:cNvPicPr>
            <a:picLocks noGrp="1" noChangeAspect="1"/>
          </p:cNvPicPr>
          <p:nvPr>
            <p:ph type="pic" sz="quarter" idx="19"/>
          </p:nvPr>
        </p:nvPicPr>
        <p:blipFill>
          <a:blip r:embed="rId3">
            <a:extLst>
              <a:ext uri="{28A0092B-C50C-407E-A947-70E740481C1C}">
                <a14:useLocalDpi xmlns:a14="http://schemas.microsoft.com/office/drawing/2010/main" val="0"/>
              </a:ext>
            </a:extLst>
          </a:blip>
          <a:srcRect l="48" r="48"/>
          <a:stretch>
            <a:fillRect/>
          </a:stretch>
        </p:blipFill>
        <p:spPr/>
      </p:pic>
      <p:pic>
        <p:nvPicPr>
          <p:cNvPr id="9" name="Bildplatzhalter 8" descr="Ein Bild, das Text, ClipArt, Strichzeichnung enthält.&#10;&#10;Automatisch generierte Beschreibung">
            <a:extLst>
              <a:ext uri="{FF2B5EF4-FFF2-40B4-BE49-F238E27FC236}">
                <a16:creationId xmlns:a16="http://schemas.microsoft.com/office/drawing/2014/main" id="{E2118EFD-AAF4-4049-AA39-258C29A10EF7}"/>
              </a:ext>
            </a:extLst>
          </p:cNvPr>
          <p:cNvPicPr>
            <a:picLocks noGrp="1" noChangeAspect="1"/>
          </p:cNvPicPr>
          <p:nvPr>
            <p:ph type="pic" sz="quarter" idx="20"/>
          </p:nvPr>
        </p:nvPicPr>
        <p:blipFill>
          <a:blip r:embed="rId4">
            <a:extLst>
              <a:ext uri="{28A0092B-C50C-407E-A947-70E740481C1C}">
                <a14:useLocalDpi xmlns:a14="http://schemas.microsoft.com/office/drawing/2010/main" val="0"/>
              </a:ext>
            </a:extLst>
          </a:blip>
          <a:srcRect l="48" r="48"/>
          <a:stretch>
            <a:fillRect/>
          </a:stretch>
        </p:blipFill>
        <p:spPr/>
      </p:pic>
    </p:spTree>
    <p:extLst>
      <p:ext uri="{BB962C8B-B14F-4D97-AF65-F5344CB8AC3E}">
        <p14:creationId xmlns:p14="http://schemas.microsoft.com/office/powerpoint/2010/main" val="2942947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B34DE50-D995-4913-95D3-0FF7B312B284}"/>
              </a:ext>
            </a:extLst>
          </p:cNvPr>
          <p:cNvSpPr>
            <a:spLocks noGrp="1"/>
          </p:cNvSpPr>
          <p:nvPr>
            <p:ph type="title"/>
          </p:nvPr>
        </p:nvSpPr>
        <p:spPr/>
        <p:txBody>
          <a:bodyPr/>
          <a:lstStyle/>
          <a:p>
            <a:r>
              <a:rPr lang="de-CH" noProof="0"/>
              <a:t>Was wir tun</a:t>
            </a:r>
          </a:p>
        </p:txBody>
      </p:sp>
      <p:sp>
        <p:nvSpPr>
          <p:cNvPr id="3" name="Textplatzhalter 2">
            <a:extLst>
              <a:ext uri="{FF2B5EF4-FFF2-40B4-BE49-F238E27FC236}">
                <a16:creationId xmlns:a16="http://schemas.microsoft.com/office/drawing/2014/main" id="{6D932FCF-B890-4BA2-82D4-A444674E8C51}"/>
              </a:ext>
            </a:extLst>
          </p:cNvPr>
          <p:cNvSpPr>
            <a:spLocks noGrp="1"/>
          </p:cNvSpPr>
          <p:nvPr>
            <p:ph type="body" sz="quarter" idx="17"/>
          </p:nvPr>
        </p:nvSpPr>
        <p:spPr/>
        <p:txBody>
          <a:bodyPr/>
          <a:lstStyle/>
          <a:p>
            <a:r>
              <a:rPr lang="de-CH" noProof="0"/>
              <a:t>Unsere Handlungsfelder</a:t>
            </a:r>
          </a:p>
        </p:txBody>
      </p:sp>
      <p:sp>
        <p:nvSpPr>
          <p:cNvPr id="4" name="Textplatzhalter 3">
            <a:extLst>
              <a:ext uri="{FF2B5EF4-FFF2-40B4-BE49-F238E27FC236}">
                <a16:creationId xmlns:a16="http://schemas.microsoft.com/office/drawing/2014/main" id="{4CB78209-AAE5-471E-B1D7-4FDFB74EBB71}"/>
              </a:ext>
            </a:extLst>
          </p:cNvPr>
          <p:cNvSpPr>
            <a:spLocks noGrp="1"/>
          </p:cNvSpPr>
          <p:nvPr>
            <p:ph type="body" sz="quarter" idx="18"/>
          </p:nvPr>
        </p:nvSpPr>
        <p:spPr/>
        <p:txBody>
          <a:bodyPr/>
          <a:lstStyle/>
          <a:p>
            <a:r>
              <a:rPr lang="de-CH" noProof="0"/>
              <a:t>Aufwertung &amp;</a:t>
            </a:r>
          </a:p>
          <a:p>
            <a:r>
              <a:rPr lang="de-CH" noProof="0"/>
              <a:t>Erhalt von Natur</a:t>
            </a:r>
          </a:p>
          <a:p>
            <a:r>
              <a:rPr lang="de-CH" noProof="0"/>
              <a:t>&amp; Landschaft</a:t>
            </a:r>
          </a:p>
          <a:p>
            <a:endParaRPr lang="de-CH" noProof="0"/>
          </a:p>
        </p:txBody>
      </p:sp>
      <p:sp>
        <p:nvSpPr>
          <p:cNvPr id="5" name="Textplatzhalter 4">
            <a:extLst>
              <a:ext uri="{FF2B5EF4-FFF2-40B4-BE49-F238E27FC236}">
                <a16:creationId xmlns:a16="http://schemas.microsoft.com/office/drawing/2014/main" id="{C3F25696-C1FE-4278-B344-4C73CB89209D}"/>
              </a:ext>
            </a:extLst>
          </p:cNvPr>
          <p:cNvSpPr>
            <a:spLocks noGrp="1"/>
          </p:cNvSpPr>
          <p:nvPr>
            <p:ph type="body" sz="quarter" idx="21"/>
          </p:nvPr>
        </p:nvSpPr>
        <p:spPr/>
        <p:txBody>
          <a:bodyPr/>
          <a:lstStyle/>
          <a:p>
            <a:r>
              <a:rPr lang="de-CH" noProof="0"/>
              <a:t>Stärkung der nach-</a:t>
            </a:r>
          </a:p>
          <a:p>
            <a:r>
              <a:rPr lang="de-CH" noProof="0"/>
              <a:t>haltig betriebenen </a:t>
            </a:r>
          </a:p>
          <a:p>
            <a:r>
              <a:rPr lang="de-CH" noProof="0"/>
              <a:t>Regionalwirtschaft</a:t>
            </a:r>
          </a:p>
        </p:txBody>
      </p:sp>
      <p:pic>
        <p:nvPicPr>
          <p:cNvPr id="15" name="Bildplatzhalter 14" descr="Ein Bild, das Text enthält.&#10;&#10;Automatisch generierte Beschreibung">
            <a:extLst>
              <a:ext uri="{FF2B5EF4-FFF2-40B4-BE49-F238E27FC236}">
                <a16:creationId xmlns:a16="http://schemas.microsoft.com/office/drawing/2014/main" id="{DECD0F93-12A0-4F27-BA5B-B11E37AD5506}"/>
              </a:ext>
            </a:extLst>
          </p:cNvPr>
          <p:cNvPicPr>
            <a:picLocks noGrp="1" noChangeAspect="1"/>
          </p:cNvPicPr>
          <p:nvPr>
            <p:ph type="pic" sz="quarter" idx="19"/>
          </p:nvPr>
        </p:nvPicPr>
        <p:blipFill>
          <a:blip r:embed="rId3" cstate="print">
            <a:extLst>
              <a:ext uri="{28A0092B-C50C-407E-A947-70E740481C1C}">
                <a14:useLocalDpi xmlns:a14="http://schemas.microsoft.com/office/drawing/2010/main" val="0"/>
              </a:ext>
            </a:extLst>
          </a:blip>
          <a:srcRect/>
          <a:stretch>
            <a:fillRect/>
          </a:stretch>
        </p:blipFill>
        <p:spPr/>
      </p:pic>
      <p:pic>
        <p:nvPicPr>
          <p:cNvPr id="13" name="Bildplatzhalter 12" descr="Ein Bild, das Text, ClipArt, Strichzeichnung enthält.&#10;&#10;Automatisch generierte Beschreibung">
            <a:extLst>
              <a:ext uri="{FF2B5EF4-FFF2-40B4-BE49-F238E27FC236}">
                <a16:creationId xmlns:a16="http://schemas.microsoft.com/office/drawing/2014/main" id="{3DA6CBEA-796D-43FD-AE6F-558615502A5D}"/>
              </a:ext>
            </a:extLst>
          </p:cNvPr>
          <p:cNvPicPr>
            <a:picLocks noGrp="1" noChangeAspect="1"/>
          </p:cNvPicPr>
          <p:nvPr>
            <p:ph type="pic" sz="quarter" idx="20"/>
          </p:nvPr>
        </p:nvPicPr>
        <p:blipFill>
          <a:blip r:embed="rId4" cstate="print">
            <a:extLst>
              <a:ext uri="{28A0092B-C50C-407E-A947-70E740481C1C}">
                <a14:useLocalDpi xmlns:a14="http://schemas.microsoft.com/office/drawing/2010/main" val="0"/>
              </a:ext>
            </a:extLst>
          </a:blip>
          <a:srcRect l="54" r="54"/>
          <a:stretch>
            <a:fillRect/>
          </a:stretch>
        </p:blipFill>
        <p:spPr/>
      </p:pic>
      <p:sp>
        <p:nvSpPr>
          <p:cNvPr id="8" name="Textplatzhalter 7">
            <a:extLst>
              <a:ext uri="{FF2B5EF4-FFF2-40B4-BE49-F238E27FC236}">
                <a16:creationId xmlns:a16="http://schemas.microsoft.com/office/drawing/2014/main" id="{C2D465DD-5B8F-4679-A940-FAFF8B3D3F49}"/>
              </a:ext>
            </a:extLst>
          </p:cNvPr>
          <p:cNvSpPr>
            <a:spLocks noGrp="1"/>
          </p:cNvSpPr>
          <p:nvPr>
            <p:ph type="body" sz="quarter" idx="22"/>
          </p:nvPr>
        </p:nvSpPr>
        <p:spPr/>
        <p:txBody>
          <a:bodyPr/>
          <a:lstStyle/>
          <a:p>
            <a:r>
              <a:rPr lang="de-CH" noProof="0"/>
              <a:t>Sensibilisierung</a:t>
            </a:r>
          </a:p>
          <a:p>
            <a:r>
              <a:rPr lang="de-CH" noProof="0"/>
              <a:t>der Gesellschaft </a:t>
            </a:r>
          </a:p>
          <a:p>
            <a:r>
              <a:rPr lang="de-CH" noProof="0"/>
              <a:t>für Kultur &amp; Natur</a:t>
            </a:r>
          </a:p>
        </p:txBody>
      </p:sp>
      <p:sp>
        <p:nvSpPr>
          <p:cNvPr id="9" name="Textplatzhalter 8">
            <a:extLst>
              <a:ext uri="{FF2B5EF4-FFF2-40B4-BE49-F238E27FC236}">
                <a16:creationId xmlns:a16="http://schemas.microsoft.com/office/drawing/2014/main" id="{340C6F72-7913-4FC5-958E-9E8EE4FE09F0}"/>
              </a:ext>
            </a:extLst>
          </p:cNvPr>
          <p:cNvSpPr>
            <a:spLocks noGrp="1"/>
          </p:cNvSpPr>
          <p:nvPr>
            <p:ph type="body" sz="quarter" idx="23"/>
          </p:nvPr>
        </p:nvSpPr>
        <p:spPr/>
        <p:txBody>
          <a:bodyPr lIns="144000" rIns="144000"/>
          <a:lstStyle/>
          <a:p>
            <a:r>
              <a:rPr lang="de-CH" noProof="0"/>
              <a:t>Pflege &amp; Förderung</a:t>
            </a:r>
          </a:p>
          <a:p>
            <a:r>
              <a:rPr lang="de-CH" noProof="0"/>
              <a:t>von Forschung </a:t>
            </a:r>
          </a:p>
          <a:p>
            <a:r>
              <a:rPr lang="de-CH" noProof="0"/>
              <a:t>&amp; Netzwerken</a:t>
            </a:r>
          </a:p>
        </p:txBody>
      </p:sp>
      <p:pic>
        <p:nvPicPr>
          <p:cNvPr id="19" name="Bildplatzhalter 18" descr="Ein Bild, das Text enthält.&#10;&#10;Automatisch generierte Beschreibung">
            <a:extLst>
              <a:ext uri="{FF2B5EF4-FFF2-40B4-BE49-F238E27FC236}">
                <a16:creationId xmlns:a16="http://schemas.microsoft.com/office/drawing/2014/main" id="{7B661D7D-CA9C-494F-A128-DAD2D9277F0D}"/>
              </a:ext>
            </a:extLst>
          </p:cNvPr>
          <p:cNvPicPr>
            <a:picLocks noGrp="1" noChangeAspect="1"/>
          </p:cNvPicPr>
          <p:nvPr>
            <p:ph type="pic" sz="quarter" idx="24"/>
          </p:nvPr>
        </p:nvPicPr>
        <p:blipFill>
          <a:blip r:embed="rId5">
            <a:extLst>
              <a:ext uri="{28A0092B-C50C-407E-A947-70E740481C1C}">
                <a14:useLocalDpi xmlns:a14="http://schemas.microsoft.com/office/drawing/2010/main" val="0"/>
              </a:ext>
            </a:extLst>
          </a:blip>
          <a:srcRect t="54" b="54"/>
          <a:stretch>
            <a:fillRect/>
          </a:stretch>
        </p:blipFill>
        <p:spPr/>
      </p:pic>
      <p:pic>
        <p:nvPicPr>
          <p:cNvPr id="17" name="Bildplatzhalter 16">
            <a:extLst>
              <a:ext uri="{FF2B5EF4-FFF2-40B4-BE49-F238E27FC236}">
                <a16:creationId xmlns:a16="http://schemas.microsoft.com/office/drawing/2014/main" id="{F1D84340-3444-43FD-A496-21C57D37F24B}"/>
              </a:ext>
            </a:extLst>
          </p:cNvPr>
          <p:cNvPicPr>
            <a:picLocks noGrp="1" noChangeAspect="1"/>
          </p:cNvPicPr>
          <p:nvPr>
            <p:ph type="pic" sz="quarter" idx="25"/>
          </p:nvPr>
        </p:nvPicPr>
        <p:blipFill>
          <a:blip r:embed="rId6">
            <a:extLst>
              <a:ext uri="{28A0092B-C50C-407E-A947-70E740481C1C}">
                <a14:useLocalDpi xmlns:a14="http://schemas.microsoft.com/office/drawing/2010/main" val="0"/>
              </a:ext>
            </a:extLst>
          </a:blip>
          <a:srcRect l="54" r="54"/>
          <a:stretch>
            <a:fillRect/>
          </a:stretch>
        </p:blipFill>
        <p:spPr/>
      </p:pic>
    </p:spTree>
    <p:extLst>
      <p:ext uri="{BB962C8B-B14F-4D97-AF65-F5344CB8AC3E}">
        <p14:creationId xmlns:p14="http://schemas.microsoft.com/office/powerpoint/2010/main" val="2913498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descr="Ein Bild, das Karte enthält.&#10;&#10;Automatisch generierte Beschreibung">
            <a:extLst>
              <a:ext uri="{FF2B5EF4-FFF2-40B4-BE49-F238E27FC236}">
                <a16:creationId xmlns:a16="http://schemas.microsoft.com/office/drawing/2014/main" id="{E8D18AA3-709F-41E7-A5A3-9C8DEC8B422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301" t="109" r="1555" b="19485"/>
          <a:stretch/>
        </p:blipFill>
        <p:spPr>
          <a:xfrm>
            <a:off x="971601" y="1456350"/>
            <a:ext cx="7200800" cy="4442184"/>
          </a:xfrm>
          <a:prstGeom prst="rect">
            <a:avLst/>
          </a:prstGeom>
        </p:spPr>
      </p:pic>
      <p:sp>
        <p:nvSpPr>
          <p:cNvPr id="7" name="Titel 6">
            <a:extLst>
              <a:ext uri="{FF2B5EF4-FFF2-40B4-BE49-F238E27FC236}">
                <a16:creationId xmlns:a16="http://schemas.microsoft.com/office/drawing/2014/main" id="{7AFECF01-5D56-409A-9541-8AC6933FD755}"/>
              </a:ext>
            </a:extLst>
          </p:cNvPr>
          <p:cNvSpPr>
            <a:spLocks noGrp="1"/>
          </p:cNvSpPr>
          <p:nvPr>
            <p:ph type="title"/>
          </p:nvPr>
        </p:nvSpPr>
        <p:spPr/>
        <p:txBody>
          <a:bodyPr/>
          <a:lstStyle/>
          <a:p>
            <a:r>
              <a:rPr lang="de-CH" noProof="0"/>
              <a:t>Unsere Rolle im Tourismus</a:t>
            </a:r>
          </a:p>
        </p:txBody>
      </p:sp>
      <p:sp>
        <p:nvSpPr>
          <p:cNvPr id="9" name="Textplatzhalter 8">
            <a:extLst>
              <a:ext uri="{FF2B5EF4-FFF2-40B4-BE49-F238E27FC236}">
                <a16:creationId xmlns:a16="http://schemas.microsoft.com/office/drawing/2014/main" id="{4E937486-76A1-402E-A362-683BEF9B8F52}"/>
              </a:ext>
            </a:extLst>
          </p:cNvPr>
          <p:cNvSpPr>
            <a:spLocks noGrp="1"/>
          </p:cNvSpPr>
          <p:nvPr>
            <p:ph type="body" sz="quarter" idx="17"/>
          </p:nvPr>
        </p:nvSpPr>
        <p:spPr/>
        <p:txBody>
          <a:bodyPr/>
          <a:lstStyle/>
          <a:p>
            <a:r>
              <a:rPr lang="de-CH" noProof="0"/>
              <a:t> </a:t>
            </a:r>
          </a:p>
        </p:txBody>
      </p:sp>
      <p:pic>
        <p:nvPicPr>
          <p:cNvPr id="10" name="Bildplatzhalter 9">
            <a:extLst>
              <a:ext uri="{FF2B5EF4-FFF2-40B4-BE49-F238E27FC236}">
                <a16:creationId xmlns:a16="http://schemas.microsoft.com/office/drawing/2014/main" id="{83DEB9A5-9625-4533-81FA-3430786E390A}"/>
              </a:ext>
            </a:extLst>
          </p:cNvPr>
          <p:cNvPicPr>
            <a:picLocks noGrp="1" noChangeAspect="1"/>
          </p:cNvPicPr>
          <p:nvPr>
            <p:ph type="pic" sz="quarter" idx="13"/>
          </p:nvPr>
        </p:nvPicPr>
        <p:blipFill rotWithShape="1">
          <a:blip r:embed="rId4">
            <a:extLst>
              <a:ext uri="{28A0092B-C50C-407E-A947-70E740481C1C}">
                <a14:useLocalDpi xmlns:a14="http://schemas.microsoft.com/office/drawing/2010/main" val="0"/>
              </a:ext>
            </a:extLst>
          </a:blip>
          <a:srcRect l="177" t="6774" r="1027" b="586"/>
          <a:stretch/>
        </p:blipFill>
        <p:spPr>
          <a:xfrm>
            <a:off x="971598" y="817241"/>
            <a:ext cx="7416825" cy="5255065"/>
          </a:xfrm>
        </p:spPr>
      </p:pic>
      <p:pic>
        <p:nvPicPr>
          <p:cNvPr id="5" name="Grafik 4">
            <a:extLst>
              <a:ext uri="{FF2B5EF4-FFF2-40B4-BE49-F238E27FC236}">
                <a16:creationId xmlns:a16="http://schemas.microsoft.com/office/drawing/2014/main" id="{3A8D8BE6-1750-3C30-62C9-61F5CA99B14D}"/>
              </a:ext>
            </a:extLst>
          </p:cNvPr>
          <p:cNvPicPr>
            <a:picLocks noChangeAspect="1"/>
          </p:cNvPicPr>
          <p:nvPr/>
        </p:nvPicPr>
        <p:blipFill>
          <a:blip r:embed="rId5"/>
          <a:stretch>
            <a:fillRect/>
          </a:stretch>
        </p:blipFill>
        <p:spPr>
          <a:xfrm>
            <a:off x="639560" y="1172103"/>
            <a:ext cx="1938897" cy="626595"/>
          </a:xfrm>
          <a:prstGeom prst="rect">
            <a:avLst/>
          </a:prstGeom>
        </p:spPr>
      </p:pic>
      <p:pic>
        <p:nvPicPr>
          <p:cNvPr id="8" name="Grafik 7">
            <a:extLst>
              <a:ext uri="{FF2B5EF4-FFF2-40B4-BE49-F238E27FC236}">
                <a16:creationId xmlns:a16="http://schemas.microsoft.com/office/drawing/2014/main" id="{DE487BB4-CEE0-7F0A-633F-74BD43CA94BB}"/>
              </a:ext>
            </a:extLst>
          </p:cNvPr>
          <p:cNvPicPr>
            <a:picLocks noChangeAspect="1"/>
          </p:cNvPicPr>
          <p:nvPr/>
        </p:nvPicPr>
        <p:blipFill>
          <a:blip r:embed="rId6"/>
          <a:stretch>
            <a:fillRect/>
          </a:stretch>
        </p:blipFill>
        <p:spPr>
          <a:xfrm>
            <a:off x="2771242" y="1420526"/>
            <a:ext cx="3106366" cy="473032"/>
          </a:xfrm>
          <a:prstGeom prst="rect">
            <a:avLst/>
          </a:prstGeom>
        </p:spPr>
      </p:pic>
      <p:pic>
        <p:nvPicPr>
          <p:cNvPr id="1026" name="Picture 2" descr="Bad Zurzach Tourismus">
            <a:extLst>
              <a:ext uri="{FF2B5EF4-FFF2-40B4-BE49-F238E27FC236}">
                <a16:creationId xmlns:a16="http://schemas.microsoft.com/office/drawing/2014/main" id="{CBA2A1FE-1486-8ACE-5479-6119B87EBC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73686" y="116174"/>
            <a:ext cx="1537738" cy="15377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ugg Regio entdecken: Die besten Ausflugsziele &amp; Aktivitäten">
            <a:extLst>
              <a:ext uri="{FF2B5EF4-FFF2-40B4-BE49-F238E27FC236}">
                <a16:creationId xmlns:a16="http://schemas.microsoft.com/office/drawing/2014/main" id="{19380134-2977-6A12-75FF-70EC62EFF45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81008" y="3955603"/>
            <a:ext cx="1800200" cy="8173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reizeit, Veranstaltungen und Tourismus | aarau info">
            <a:extLst>
              <a:ext uri="{FF2B5EF4-FFF2-40B4-BE49-F238E27FC236}">
                <a16:creationId xmlns:a16="http://schemas.microsoft.com/office/drawing/2014/main" id="{284BC16D-60D6-9E86-3828-53B82DAF1E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27278" y="5599272"/>
            <a:ext cx="3153551" cy="47303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argau Tourismus • Partner » Aargau Tourismus">
            <a:extLst>
              <a:ext uri="{FF2B5EF4-FFF2-40B4-BE49-F238E27FC236}">
                <a16:creationId xmlns:a16="http://schemas.microsoft.com/office/drawing/2014/main" id="{0AFF11FC-0F5E-45F3-8D3A-9BEFAA12F199}"/>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419148" y="332680"/>
            <a:ext cx="1461566" cy="516420"/>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10">
            <a:extLst>
              <a:ext uri="{FF2B5EF4-FFF2-40B4-BE49-F238E27FC236}">
                <a16:creationId xmlns:a16="http://schemas.microsoft.com/office/drawing/2014/main" id="{C23DC6A0-FBCC-3A92-3D7C-AF30A14DA182}"/>
              </a:ext>
            </a:extLst>
          </p:cNvPr>
          <p:cNvPicPr>
            <a:picLocks noChangeAspect="1"/>
          </p:cNvPicPr>
          <p:nvPr/>
        </p:nvPicPr>
        <p:blipFill>
          <a:blip r:embed="rId11"/>
          <a:stretch>
            <a:fillRect/>
          </a:stretch>
        </p:blipFill>
        <p:spPr>
          <a:xfrm>
            <a:off x="3468624" y="2285160"/>
            <a:ext cx="697305" cy="292418"/>
          </a:xfrm>
          <a:prstGeom prst="rect">
            <a:avLst/>
          </a:prstGeom>
        </p:spPr>
      </p:pic>
      <p:pic>
        <p:nvPicPr>
          <p:cNvPr id="13" name="Grafik 12">
            <a:extLst>
              <a:ext uri="{FF2B5EF4-FFF2-40B4-BE49-F238E27FC236}">
                <a16:creationId xmlns:a16="http://schemas.microsoft.com/office/drawing/2014/main" id="{33F49677-3639-4127-702A-2FBD1D2F1208}"/>
              </a:ext>
            </a:extLst>
          </p:cNvPr>
          <p:cNvPicPr>
            <a:picLocks noChangeAspect="1"/>
          </p:cNvPicPr>
          <p:nvPr/>
        </p:nvPicPr>
        <p:blipFill>
          <a:blip r:embed="rId11"/>
          <a:stretch>
            <a:fillRect/>
          </a:stretch>
        </p:blipFill>
        <p:spPr>
          <a:xfrm>
            <a:off x="3993727" y="2276082"/>
            <a:ext cx="697305" cy="292418"/>
          </a:xfrm>
          <a:prstGeom prst="rect">
            <a:avLst/>
          </a:prstGeom>
        </p:spPr>
      </p:pic>
      <p:pic>
        <p:nvPicPr>
          <p:cNvPr id="15" name="Grafik 14">
            <a:extLst>
              <a:ext uri="{FF2B5EF4-FFF2-40B4-BE49-F238E27FC236}">
                <a16:creationId xmlns:a16="http://schemas.microsoft.com/office/drawing/2014/main" id="{FF9EEF6D-4762-7D30-EC45-8859548B165F}"/>
              </a:ext>
            </a:extLst>
          </p:cNvPr>
          <p:cNvPicPr>
            <a:picLocks noChangeAspect="1"/>
          </p:cNvPicPr>
          <p:nvPr/>
        </p:nvPicPr>
        <p:blipFill>
          <a:blip r:embed="rId12"/>
          <a:stretch>
            <a:fillRect/>
          </a:stretch>
        </p:blipFill>
        <p:spPr>
          <a:xfrm>
            <a:off x="2060166" y="4281867"/>
            <a:ext cx="1305107" cy="1324160"/>
          </a:xfrm>
          <a:prstGeom prst="rect">
            <a:avLst/>
          </a:prstGeom>
        </p:spPr>
      </p:pic>
    </p:spTree>
    <p:extLst>
      <p:ext uri="{BB962C8B-B14F-4D97-AF65-F5344CB8AC3E}">
        <p14:creationId xmlns:p14="http://schemas.microsoft.com/office/powerpoint/2010/main" val="3616817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F17362B7-D18A-7163-5BA9-167681649C16}"/>
              </a:ext>
            </a:extLst>
          </p:cNvPr>
          <p:cNvSpPr>
            <a:spLocks noGrp="1"/>
          </p:cNvSpPr>
          <p:nvPr>
            <p:ph type="body" sz="quarter" idx="18"/>
          </p:nvPr>
        </p:nvSpPr>
        <p:spPr>
          <a:xfrm>
            <a:off x="890037" y="1317112"/>
            <a:ext cx="2286330" cy="1386743"/>
          </a:xfrm>
        </p:spPr>
        <p:txBody>
          <a:bodyPr/>
          <a:lstStyle/>
          <a:p>
            <a:r>
              <a:rPr lang="de-DE"/>
              <a:t>Grundleistungen: Netzwerk, Marketing, Beratung, Besucherlenkung, Barrierefrei</a:t>
            </a:r>
            <a:endParaRPr lang="de-CH"/>
          </a:p>
        </p:txBody>
      </p:sp>
      <p:sp>
        <p:nvSpPr>
          <p:cNvPr id="3" name="Textplatzhalter 2">
            <a:extLst>
              <a:ext uri="{FF2B5EF4-FFF2-40B4-BE49-F238E27FC236}">
                <a16:creationId xmlns:a16="http://schemas.microsoft.com/office/drawing/2014/main" id="{82817D42-6801-25F2-2054-E02C3D5FCA31}"/>
              </a:ext>
            </a:extLst>
          </p:cNvPr>
          <p:cNvSpPr>
            <a:spLocks noGrp="1"/>
          </p:cNvSpPr>
          <p:nvPr>
            <p:ph type="body" sz="quarter" idx="21"/>
          </p:nvPr>
        </p:nvSpPr>
        <p:spPr/>
        <p:txBody>
          <a:bodyPr/>
          <a:lstStyle/>
          <a:p>
            <a:r>
              <a:rPr lang="de-DE"/>
              <a:t>Partnerangebote</a:t>
            </a:r>
            <a:endParaRPr lang="de-CH"/>
          </a:p>
        </p:txBody>
      </p:sp>
      <p:sp>
        <p:nvSpPr>
          <p:cNvPr id="4" name="Textplatzhalter 3">
            <a:extLst>
              <a:ext uri="{FF2B5EF4-FFF2-40B4-BE49-F238E27FC236}">
                <a16:creationId xmlns:a16="http://schemas.microsoft.com/office/drawing/2014/main" id="{59CF1C2A-4FE0-3BB2-E9D2-DD6D8766255F}"/>
              </a:ext>
            </a:extLst>
          </p:cNvPr>
          <p:cNvSpPr>
            <a:spLocks noGrp="1"/>
          </p:cNvSpPr>
          <p:nvPr>
            <p:ph type="body" sz="quarter" idx="22"/>
          </p:nvPr>
        </p:nvSpPr>
        <p:spPr/>
        <p:txBody>
          <a:bodyPr/>
          <a:lstStyle/>
          <a:p>
            <a:r>
              <a:rPr lang="de-DE"/>
              <a:t>Eigene Angebote</a:t>
            </a:r>
            <a:endParaRPr lang="de-CH"/>
          </a:p>
        </p:txBody>
      </p:sp>
      <p:sp>
        <p:nvSpPr>
          <p:cNvPr id="5" name="Textplatzhalter 4">
            <a:extLst>
              <a:ext uri="{FF2B5EF4-FFF2-40B4-BE49-F238E27FC236}">
                <a16:creationId xmlns:a16="http://schemas.microsoft.com/office/drawing/2014/main" id="{0EE416DD-674B-0D5E-B25B-8591472471A6}"/>
              </a:ext>
            </a:extLst>
          </p:cNvPr>
          <p:cNvSpPr>
            <a:spLocks noGrp="1"/>
          </p:cNvSpPr>
          <p:nvPr>
            <p:ph type="body" sz="quarter" idx="23"/>
          </p:nvPr>
        </p:nvSpPr>
        <p:spPr/>
        <p:txBody>
          <a:bodyPr/>
          <a:lstStyle/>
          <a:p>
            <a:r>
              <a:rPr lang="de-DE"/>
              <a:t>Exkursionen &amp; Events</a:t>
            </a:r>
            <a:endParaRPr lang="de-CH"/>
          </a:p>
        </p:txBody>
      </p:sp>
      <p:pic>
        <p:nvPicPr>
          <p:cNvPr id="10" name="Bildplatzhalter 9">
            <a:extLst>
              <a:ext uri="{FF2B5EF4-FFF2-40B4-BE49-F238E27FC236}">
                <a16:creationId xmlns:a16="http://schemas.microsoft.com/office/drawing/2014/main" id="{18B7D825-A8F2-FDBF-3691-85CFA063278D}"/>
              </a:ext>
            </a:extLst>
          </p:cNvPr>
          <p:cNvPicPr>
            <a:picLocks noGrp="1" noChangeAspect="1"/>
          </p:cNvPicPr>
          <p:nvPr>
            <p:ph type="pic" sz="quarter" idx="20"/>
          </p:nvPr>
        </p:nvPicPr>
        <p:blipFill>
          <a:blip r:embed="rId3">
            <a:extLst>
              <a:ext uri="{28A0092B-C50C-407E-A947-70E740481C1C}">
                <a14:useLocalDpi xmlns:a14="http://schemas.microsoft.com/office/drawing/2010/main" val="0"/>
              </a:ext>
            </a:extLst>
          </a:blip>
          <a:srcRect l="16659" r="16659"/>
          <a:stretch>
            <a:fillRect/>
          </a:stretch>
        </p:blipFill>
        <p:spPr/>
      </p:pic>
      <p:sp>
        <p:nvSpPr>
          <p:cNvPr id="7" name="Titel 6">
            <a:extLst>
              <a:ext uri="{FF2B5EF4-FFF2-40B4-BE49-F238E27FC236}">
                <a16:creationId xmlns:a16="http://schemas.microsoft.com/office/drawing/2014/main" id="{1B798CBE-EC0F-89B1-6406-CE3115871337}"/>
              </a:ext>
            </a:extLst>
          </p:cNvPr>
          <p:cNvSpPr>
            <a:spLocks noGrp="1"/>
          </p:cNvSpPr>
          <p:nvPr>
            <p:ph type="title"/>
          </p:nvPr>
        </p:nvSpPr>
        <p:spPr/>
        <p:txBody>
          <a:bodyPr/>
          <a:lstStyle/>
          <a:p>
            <a:r>
              <a:rPr lang="de-DE"/>
              <a:t>Unsere Aufgaben im Tourismus</a:t>
            </a:r>
            <a:endParaRPr lang="de-CH"/>
          </a:p>
        </p:txBody>
      </p:sp>
      <p:sp>
        <p:nvSpPr>
          <p:cNvPr id="8" name="Textplatzhalter 7">
            <a:extLst>
              <a:ext uri="{FF2B5EF4-FFF2-40B4-BE49-F238E27FC236}">
                <a16:creationId xmlns:a16="http://schemas.microsoft.com/office/drawing/2014/main" id="{6993244D-63E8-447F-8128-EC12A0F08172}"/>
              </a:ext>
            </a:extLst>
          </p:cNvPr>
          <p:cNvSpPr>
            <a:spLocks noGrp="1"/>
          </p:cNvSpPr>
          <p:nvPr>
            <p:ph type="body" sz="quarter" idx="17"/>
          </p:nvPr>
        </p:nvSpPr>
        <p:spPr/>
        <p:txBody>
          <a:bodyPr/>
          <a:lstStyle/>
          <a:p>
            <a:endParaRPr lang="de-CH"/>
          </a:p>
        </p:txBody>
      </p:sp>
      <p:cxnSp>
        <p:nvCxnSpPr>
          <p:cNvPr id="12" name="Gerader Verbinder 11">
            <a:extLst>
              <a:ext uri="{FF2B5EF4-FFF2-40B4-BE49-F238E27FC236}">
                <a16:creationId xmlns:a16="http://schemas.microsoft.com/office/drawing/2014/main" id="{3B428721-8892-E7DC-8DE1-824AE610D3FA}"/>
              </a:ext>
            </a:extLst>
          </p:cNvPr>
          <p:cNvCxnSpPr/>
          <p:nvPr/>
        </p:nvCxnSpPr>
        <p:spPr>
          <a:xfrm>
            <a:off x="3103624" y="2244436"/>
            <a:ext cx="314985" cy="311728"/>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Gerader Verbinder 12">
            <a:extLst>
              <a:ext uri="{FF2B5EF4-FFF2-40B4-BE49-F238E27FC236}">
                <a16:creationId xmlns:a16="http://schemas.microsoft.com/office/drawing/2014/main" id="{451343DF-5E14-1C27-8FF2-5A6060234AF1}"/>
              </a:ext>
            </a:extLst>
          </p:cNvPr>
          <p:cNvCxnSpPr>
            <a:cxnSpLocks/>
          </p:cNvCxnSpPr>
          <p:nvPr/>
        </p:nvCxnSpPr>
        <p:spPr>
          <a:xfrm flipV="1">
            <a:off x="2946132" y="4539740"/>
            <a:ext cx="472477" cy="49458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Gerader Verbinder 14">
            <a:extLst>
              <a:ext uri="{FF2B5EF4-FFF2-40B4-BE49-F238E27FC236}">
                <a16:creationId xmlns:a16="http://schemas.microsoft.com/office/drawing/2014/main" id="{B69654D7-6D3B-6FE5-7F1D-1498E50626DF}"/>
              </a:ext>
            </a:extLst>
          </p:cNvPr>
          <p:cNvCxnSpPr>
            <a:cxnSpLocks/>
          </p:cNvCxnSpPr>
          <p:nvPr/>
        </p:nvCxnSpPr>
        <p:spPr>
          <a:xfrm flipV="1">
            <a:off x="5621474" y="1903026"/>
            <a:ext cx="555936" cy="568494"/>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Gerader Verbinder 16">
            <a:extLst>
              <a:ext uri="{FF2B5EF4-FFF2-40B4-BE49-F238E27FC236}">
                <a16:creationId xmlns:a16="http://schemas.microsoft.com/office/drawing/2014/main" id="{24537925-95A2-0774-4BD4-BD0F13B9DE02}"/>
              </a:ext>
            </a:extLst>
          </p:cNvPr>
          <p:cNvCxnSpPr>
            <a:cxnSpLocks/>
          </p:cNvCxnSpPr>
          <p:nvPr/>
        </p:nvCxnSpPr>
        <p:spPr>
          <a:xfrm flipH="1" flipV="1">
            <a:off x="5220072" y="4879212"/>
            <a:ext cx="434148" cy="49458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032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bg/>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bg/>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3" grpId="0" uiExpand="1" build="p" animBg="1"/>
      <p:bldP spid="4" grpId="0" uiExpand="1" build="p" animBg="1"/>
      <p:bldP spid="5"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3FC89F-F564-4C6C-A36C-3C42B84AEDC6}"/>
              </a:ext>
            </a:extLst>
          </p:cNvPr>
          <p:cNvSpPr>
            <a:spLocks noGrp="1"/>
          </p:cNvSpPr>
          <p:nvPr>
            <p:ph type="title"/>
          </p:nvPr>
        </p:nvSpPr>
        <p:spPr/>
        <p:txBody>
          <a:bodyPr/>
          <a:lstStyle/>
          <a:p>
            <a:endParaRPr lang="de-CH" noProof="0"/>
          </a:p>
        </p:txBody>
      </p:sp>
      <p:sp>
        <p:nvSpPr>
          <p:cNvPr id="4" name="Textplatzhalter 3">
            <a:extLst>
              <a:ext uri="{FF2B5EF4-FFF2-40B4-BE49-F238E27FC236}">
                <a16:creationId xmlns:a16="http://schemas.microsoft.com/office/drawing/2014/main" id="{2DE59C51-6096-4A2F-A364-CBB034081D19}"/>
              </a:ext>
            </a:extLst>
          </p:cNvPr>
          <p:cNvSpPr>
            <a:spLocks noGrp="1"/>
          </p:cNvSpPr>
          <p:nvPr>
            <p:ph type="body" sz="quarter" idx="17"/>
          </p:nvPr>
        </p:nvSpPr>
        <p:spPr/>
        <p:txBody>
          <a:bodyPr/>
          <a:lstStyle/>
          <a:p>
            <a:endParaRPr lang="de-CH"/>
          </a:p>
        </p:txBody>
      </p:sp>
      <p:sp>
        <p:nvSpPr>
          <p:cNvPr id="6" name="Sprechblase: rechteckig mit abgerundeten Ecken 5">
            <a:extLst>
              <a:ext uri="{FF2B5EF4-FFF2-40B4-BE49-F238E27FC236}">
                <a16:creationId xmlns:a16="http://schemas.microsoft.com/office/drawing/2014/main" id="{48888E3E-6734-4A60-BECC-4FF7F5EB2545}"/>
              </a:ext>
            </a:extLst>
          </p:cNvPr>
          <p:cNvSpPr/>
          <p:nvPr/>
        </p:nvSpPr>
        <p:spPr>
          <a:xfrm>
            <a:off x="1799692" y="1808820"/>
            <a:ext cx="5652628" cy="2484276"/>
          </a:xfrm>
          <a:prstGeom prst="wedgeRoundRectCallout">
            <a:avLst>
              <a:gd name="adj1" fmla="val -5250"/>
              <a:gd name="adj2" fmla="val 82761"/>
              <a:gd name="adj3" fmla="val 1666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288000" bIns="108000" rtlCol="0" anchor="ctr"/>
          <a:lstStyle/>
          <a:p>
            <a:pPr algn="ctr">
              <a:spcAft>
                <a:spcPts val="900"/>
              </a:spcAft>
            </a:pPr>
            <a:r>
              <a:rPr lang="de-DE" sz="6000" b="1">
                <a:solidFill>
                  <a:schemeClr val="bg1"/>
                </a:solidFill>
              </a:rPr>
              <a:t>Fragen?</a:t>
            </a:r>
            <a:endParaRPr lang="de-CH" sz="4400">
              <a:solidFill>
                <a:schemeClr val="bg1"/>
              </a:solidFill>
            </a:endParaRPr>
          </a:p>
        </p:txBody>
      </p:sp>
    </p:spTree>
    <p:extLst>
      <p:ext uri="{BB962C8B-B14F-4D97-AF65-F5344CB8AC3E}">
        <p14:creationId xmlns:p14="http://schemas.microsoft.com/office/powerpoint/2010/main" val="3522687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6B2C7E-3857-7521-93DE-0050E24F90FB}"/>
              </a:ext>
            </a:extLst>
          </p:cNvPr>
          <p:cNvSpPr>
            <a:spLocks noGrp="1"/>
          </p:cNvSpPr>
          <p:nvPr>
            <p:ph type="title"/>
          </p:nvPr>
        </p:nvSpPr>
        <p:spPr/>
        <p:txBody>
          <a:bodyPr/>
          <a:lstStyle/>
          <a:p>
            <a:r>
              <a:rPr lang="de-DE"/>
              <a:t>Tourismusstrategie Jurapark Aargau</a:t>
            </a:r>
            <a:endParaRPr lang="de-CH"/>
          </a:p>
        </p:txBody>
      </p:sp>
      <p:sp>
        <p:nvSpPr>
          <p:cNvPr id="3" name="Inhaltsplatzhalter 2">
            <a:extLst>
              <a:ext uri="{FF2B5EF4-FFF2-40B4-BE49-F238E27FC236}">
                <a16:creationId xmlns:a16="http://schemas.microsoft.com/office/drawing/2014/main" id="{C282CD0D-CC1D-E6B7-A2E3-AE508B38E9EB}"/>
              </a:ext>
            </a:extLst>
          </p:cNvPr>
          <p:cNvSpPr>
            <a:spLocks noGrp="1"/>
          </p:cNvSpPr>
          <p:nvPr>
            <p:ph idx="1"/>
          </p:nvPr>
        </p:nvSpPr>
        <p:spPr/>
        <p:txBody>
          <a:bodyPr/>
          <a:lstStyle/>
          <a:p>
            <a:r>
              <a:rPr lang="de-DE" b="1"/>
              <a:t>Ziel</a:t>
            </a:r>
          </a:p>
          <a:p>
            <a:pPr marL="285750" indent="-285750">
              <a:buFont typeface="Arial" panose="020B0604020202020204" pitchFamily="34" charset="0"/>
              <a:buChar char="•"/>
            </a:pPr>
            <a:r>
              <a:rPr lang="de-DE"/>
              <a:t>Schärfen unserer Rolle &amp; Zielgruppe</a:t>
            </a:r>
          </a:p>
          <a:p>
            <a:pPr marL="285750" indent="-285750">
              <a:buFont typeface="Arial" panose="020B0604020202020204" pitchFamily="34" charset="0"/>
              <a:buChar char="•"/>
            </a:pPr>
            <a:r>
              <a:rPr lang="de-DE"/>
              <a:t>Verbessern der Zusammenarbeit mit Leistungsträgern – gemeinsame Vision</a:t>
            </a:r>
          </a:p>
          <a:p>
            <a:pPr marL="285750" indent="-285750">
              <a:buFont typeface="Arial" panose="020B0604020202020204" pitchFamily="34" charset="0"/>
              <a:buChar char="•"/>
            </a:pPr>
            <a:endParaRPr lang="de-CH"/>
          </a:p>
          <a:p>
            <a:endParaRPr lang="de-CH"/>
          </a:p>
          <a:p>
            <a:endParaRPr lang="de-CH"/>
          </a:p>
          <a:p>
            <a:endParaRPr lang="de-CH"/>
          </a:p>
        </p:txBody>
      </p:sp>
      <p:sp>
        <p:nvSpPr>
          <p:cNvPr id="4" name="Textplatzhalter 3">
            <a:extLst>
              <a:ext uri="{FF2B5EF4-FFF2-40B4-BE49-F238E27FC236}">
                <a16:creationId xmlns:a16="http://schemas.microsoft.com/office/drawing/2014/main" id="{A823B639-0268-6DB9-E1F5-AF1F19775525}"/>
              </a:ext>
            </a:extLst>
          </p:cNvPr>
          <p:cNvSpPr>
            <a:spLocks noGrp="1"/>
          </p:cNvSpPr>
          <p:nvPr>
            <p:ph type="body" sz="quarter" idx="17"/>
          </p:nvPr>
        </p:nvSpPr>
        <p:spPr/>
        <p:txBody>
          <a:bodyPr/>
          <a:lstStyle/>
          <a:p>
            <a:endParaRPr lang="de-CH"/>
          </a:p>
        </p:txBody>
      </p:sp>
      <p:graphicFrame>
        <p:nvGraphicFramePr>
          <p:cNvPr id="5" name="Diagramm 4">
            <a:extLst>
              <a:ext uri="{FF2B5EF4-FFF2-40B4-BE49-F238E27FC236}">
                <a16:creationId xmlns:a16="http://schemas.microsoft.com/office/drawing/2014/main" id="{C53DA0E9-1E50-A80A-5EFD-441BC3BC3449}"/>
              </a:ext>
            </a:extLst>
          </p:cNvPr>
          <p:cNvGraphicFramePr/>
          <p:nvPr>
            <p:extLst>
              <p:ext uri="{D42A27DB-BD31-4B8C-83A1-F6EECF244321}">
                <p14:modId xmlns:p14="http://schemas.microsoft.com/office/powerpoint/2010/main" val="1677297447"/>
              </p:ext>
            </p:extLst>
          </p:nvPr>
        </p:nvGraphicFramePr>
        <p:xfrm>
          <a:off x="355946" y="2708920"/>
          <a:ext cx="8426450" cy="28443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8" name="Gerade Verbindung mit Pfeil 7">
            <a:extLst>
              <a:ext uri="{FF2B5EF4-FFF2-40B4-BE49-F238E27FC236}">
                <a16:creationId xmlns:a16="http://schemas.microsoft.com/office/drawing/2014/main" id="{78CF21B3-8A43-5951-6DD0-526927EC9EF1}"/>
              </a:ext>
            </a:extLst>
          </p:cNvPr>
          <p:cNvCxnSpPr>
            <a:cxnSpLocks/>
          </p:cNvCxnSpPr>
          <p:nvPr/>
        </p:nvCxnSpPr>
        <p:spPr>
          <a:xfrm>
            <a:off x="3419872" y="2708920"/>
            <a:ext cx="0" cy="86409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382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4B5ED5-6652-3E59-2433-D86DF1E9F438}"/>
              </a:ext>
            </a:extLst>
          </p:cNvPr>
          <p:cNvSpPr>
            <a:spLocks noGrp="1"/>
          </p:cNvSpPr>
          <p:nvPr>
            <p:ph type="title"/>
          </p:nvPr>
        </p:nvSpPr>
        <p:spPr/>
        <p:txBody>
          <a:bodyPr/>
          <a:lstStyle/>
          <a:p>
            <a:r>
              <a:rPr lang="de-DE"/>
              <a:t>Wo wollen wir hin?</a:t>
            </a:r>
            <a:endParaRPr lang="de-CH"/>
          </a:p>
        </p:txBody>
      </p:sp>
      <p:sp>
        <p:nvSpPr>
          <p:cNvPr id="3" name="Inhaltsplatzhalter 2">
            <a:extLst>
              <a:ext uri="{FF2B5EF4-FFF2-40B4-BE49-F238E27FC236}">
                <a16:creationId xmlns:a16="http://schemas.microsoft.com/office/drawing/2014/main" id="{AD0B0B04-0B16-7327-5B02-E80FC278645E}"/>
              </a:ext>
            </a:extLst>
          </p:cNvPr>
          <p:cNvSpPr>
            <a:spLocks noGrp="1"/>
          </p:cNvSpPr>
          <p:nvPr>
            <p:ph idx="1"/>
          </p:nvPr>
        </p:nvSpPr>
        <p:spPr/>
        <p:txBody>
          <a:bodyPr/>
          <a:lstStyle/>
          <a:p>
            <a:r>
              <a:rPr lang="de-DE" sz="2000" b="1" dirty="0"/>
              <a:t>Vision: </a:t>
            </a:r>
          </a:p>
          <a:p>
            <a:r>
              <a:rPr lang="de-DE" sz="2000" dirty="0"/>
              <a:t>Der Jurapark Aargau ist DER Erholungsraum im Grünen zwischen Basel und Zürich. Ein Ort, an dem Menschen der Natur begegnen und sie schätzen und schützen lernen. </a:t>
            </a:r>
          </a:p>
          <a:p>
            <a:endParaRPr lang="de-DE" sz="2000" dirty="0"/>
          </a:p>
          <a:p>
            <a:endParaRPr lang="de-DE" sz="2000" b="1" dirty="0"/>
          </a:p>
          <a:p>
            <a:r>
              <a:rPr lang="de-DE" sz="2000" b="1" dirty="0"/>
              <a:t>Mission – So erreichen wir das: </a:t>
            </a:r>
          </a:p>
          <a:p>
            <a:r>
              <a:rPr lang="de-DE" sz="2000" dirty="0"/>
              <a:t>Wir fördern den naturnahen Tourismus im Park mit inspirierenden Erlebnissen für Einheimische und Gäste, um sie für die Parkwerte zu sensibilisieren und die Wertschöpfung in der Region zu steigern.</a:t>
            </a:r>
            <a:endParaRPr lang="de-CH" sz="2000" dirty="0"/>
          </a:p>
          <a:p>
            <a:endParaRPr lang="de-DE" b="1" dirty="0"/>
          </a:p>
        </p:txBody>
      </p:sp>
      <p:sp>
        <p:nvSpPr>
          <p:cNvPr id="4" name="Textplatzhalter 3">
            <a:extLst>
              <a:ext uri="{FF2B5EF4-FFF2-40B4-BE49-F238E27FC236}">
                <a16:creationId xmlns:a16="http://schemas.microsoft.com/office/drawing/2014/main" id="{9E21A520-049D-4E6C-C5D0-B9CCFF9D5900}"/>
              </a:ext>
            </a:extLst>
          </p:cNvPr>
          <p:cNvSpPr>
            <a:spLocks noGrp="1"/>
          </p:cNvSpPr>
          <p:nvPr>
            <p:ph type="body" sz="quarter" idx="17"/>
          </p:nvPr>
        </p:nvSpPr>
        <p:spPr/>
        <p:txBody>
          <a:bodyPr/>
          <a:lstStyle/>
          <a:p>
            <a:endParaRPr lang="de-CH"/>
          </a:p>
        </p:txBody>
      </p:sp>
    </p:spTree>
    <p:extLst>
      <p:ext uri="{BB962C8B-B14F-4D97-AF65-F5344CB8AC3E}">
        <p14:creationId xmlns:p14="http://schemas.microsoft.com/office/powerpoint/2010/main" val="3786289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76B8E-97DF-26BF-B173-162F178D9A34}"/>
            </a:ext>
          </a:extLst>
        </p:cNvPr>
        <p:cNvGrpSpPr/>
        <p:nvPr/>
      </p:nvGrpSpPr>
      <p:grpSpPr>
        <a:xfrm>
          <a:off x="0" y="0"/>
          <a:ext cx="0" cy="0"/>
          <a:chOff x="0" y="0"/>
          <a:chExt cx="0" cy="0"/>
        </a:xfrm>
      </p:grpSpPr>
      <p:pic>
        <p:nvPicPr>
          <p:cNvPr id="1030" name="Picture 6">
            <a:extLst>
              <a:ext uri="{FF2B5EF4-FFF2-40B4-BE49-F238E27FC236}">
                <a16:creationId xmlns:a16="http://schemas.microsoft.com/office/drawing/2014/main" id="{32EE2838-3897-E911-8E97-E9121DFAEE06}"/>
              </a:ext>
            </a:extLst>
          </p:cNvPr>
          <p:cNvPicPr>
            <a:picLocks noChangeAspect="1" noChangeArrowheads="1"/>
          </p:cNvPicPr>
          <p:nvPr/>
        </p:nvPicPr>
        <p:blipFill>
          <a:blip r:embed="rId3"/>
          <a:srcRect/>
          <a:stretch/>
        </p:blipFill>
        <p:spPr bwMode="auto">
          <a:xfrm>
            <a:off x="5937956" y="1424788"/>
            <a:ext cx="2847268" cy="189817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216D1E7D-D2B3-8D6C-9C55-102EA6D65B2C}"/>
              </a:ext>
            </a:extLst>
          </p:cNvPr>
          <p:cNvPicPr>
            <a:picLocks noChangeAspect="1" noChangeArrowheads="1"/>
          </p:cNvPicPr>
          <p:nvPr/>
        </p:nvPicPr>
        <p:blipFill>
          <a:blip r:embed="rId4"/>
          <a:srcRect l="39" r="39"/>
          <a:stretch/>
        </p:blipFill>
        <p:spPr bwMode="auto">
          <a:xfrm>
            <a:off x="1407915" y="1449099"/>
            <a:ext cx="2847268" cy="1899661"/>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EF31C6A8-AEE8-3C64-C795-F74E544461C4}"/>
              </a:ext>
            </a:extLst>
          </p:cNvPr>
          <p:cNvSpPr>
            <a:spLocks noGrp="1"/>
          </p:cNvSpPr>
          <p:nvPr>
            <p:ph type="title"/>
          </p:nvPr>
        </p:nvSpPr>
        <p:spPr/>
        <p:txBody>
          <a:bodyPr/>
          <a:lstStyle/>
          <a:p>
            <a:r>
              <a:rPr lang="de-CH" noProof="0"/>
              <a:t>Workshop 1 - Kennenlernen</a:t>
            </a:r>
          </a:p>
        </p:txBody>
      </p:sp>
      <p:sp>
        <p:nvSpPr>
          <p:cNvPr id="3" name="Inhaltsplatzhalter 2">
            <a:extLst>
              <a:ext uri="{FF2B5EF4-FFF2-40B4-BE49-F238E27FC236}">
                <a16:creationId xmlns:a16="http://schemas.microsoft.com/office/drawing/2014/main" id="{96C7F774-A6D6-31D9-4F9A-B26FA9799DE1}"/>
              </a:ext>
            </a:extLst>
          </p:cNvPr>
          <p:cNvSpPr>
            <a:spLocks noGrp="1"/>
          </p:cNvSpPr>
          <p:nvPr>
            <p:ph idx="1"/>
          </p:nvPr>
        </p:nvSpPr>
        <p:spPr>
          <a:xfrm>
            <a:off x="365059" y="1461387"/>
            <a:ext cx="1042856" cy="644116"/>
          </a:xfrm>
        </p:spPr>
        <p:txBody>
          <a:bodyPr/>
          <a:lstStyle/>
          <a:p>
            <a:r>
              <a:rPr lang="de-CH" sz="2000" b="1" noProof="0">
                <a:solidFill>
                  <a:schemeClr val="accent6"/>
                </a:solidFill>
              </a:rPr>
              <a:t>Patrick</a:t>
            </a:r>
            <a:br>
              <a:rPr lang="de-CH" sz="2000" noProof="0"/>
            </a:br>
            <a:endParaRPr lang="de-CH"/>
          </a:p>
          <a:p>
            <a:r>
              <a:rPr lang="de-CH"/>
              <a:t> </a:t>
            </a:r>
            <a:endParaRPr lang="de-CH" noProof="0"/>
          </a:p>
        </p:txBody>
      </p:sp>
      <p:sp>
        <p:nvSpPr>
          <p:cNvPr id="7" name="Textplatzhalter 6">
            <a:extLst>
              <a:ext uri="{FF2B5EF4-FFF2-40B4-BE49-F238E27FC236}">
                <a16:creationId xmlns:a16="http://schemas.microsoft.com/office/drawing/2014/main" id="{867F449C-488D-C1E3-21E5-0313757F3C8A}"/>
              </a:ext>
            </a:extLst>
          </p:cNvPr>
          <p:cNvSpPr>
            <a:spLocks noGrp="1"/>
          </p:cNvSpPr>
          <p:nvPr>
            <p:ph type="body" sz="quarter" idx="17"/>
          </p:nvPr>
        </p:nvSpPr>
        <p:spPr/>
        <p:txBody>
          <a:bodyPr/>
          <a:lstStyle/>
          <a:p>
            <a:endParaRPr lang="de-CH" noProof="0"/>
          </a:p>
        </p:txBody>
      </p:sp>
      <p:sp>
        <p:nvSpPr>
          <p:cNvPr id="5" name="Inhaltsplatzhalter 2">
            <a:extLst>
              <a:ext uri="{FF2B5EF4-FFF2-40B4-BE49-F238E27FC236}">
                <a16:creationId xmlns:a16="http://schemas.microsoft.com/office/drawing/2014/main" id="{759EAFCF-C3FE-E3DB-48B3-7981A2355FB9}"/>
              </a:ext>
            </a:extLst>
          </p:cNvPr>
          <p:cNvSpPr txBox="1">
            <a:spLocks/>
          </p:cNvSpPr>
          <p:nvPr/>
        </p:nvSpPr>
        <p:spPr>
          <a:xfrm>
            <a:off x="358775" y="3834661"/>
            <a:ext cx="2433254"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Herbert</a:t>
            </a:r>
            <a:endParaRPr lang="de-CH"/>
          </a:p>
          <a:p>
            <a:r>
              <a:rPr lang="de-CH"/>
              <a:t> </a:t>
            </a:r>
          </a:p>
        </p:txBody>
      </p:sp>
      <p:sp>
        <p:nvSpPr>
          <p:cNvPr id="6" name="Inhaltsplatzhalter 2">
            <a:extLst>
              <a:ext uri="{FF2B5EF4-FFF2-40B4-BE49-F238E27FC236}">
                <a16:creationId xmlns:a16="http://schemas.microsoft.com/office/drawing/2014/main" id="{50334087-1117-31F5-BBD0-337BB881C015}"/>
              </a:ext>
            </a:extLst>
          </p:cNvPr>
          <p:cNvSpPr txBox="1">
            <a:spLocks/>
          </p:cNvSpPr>
          <p:nvPr/>
        </p:nvSpPr>
        <p:spPr>
          <a:xfrm>
            <a:off x="4982693" y="1449099"/>
            <a:ext cx="2278746"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Kathrin</a:t>
            </a:r>
            <a:endParaRPr lang="de-CH"/>
          </a:p>
          <a:p>
            <a:r>
              <a:rPr lang="de-CH"/>
              <a:t> </a:t>
            </a:r>
          </a:p>
        </p:txBody>
      </p:sp>
      <p:sp>
        <p:nvSpPr>
          <p:cNvPr id="8" name="Inhaltsplatzhalter 2">
            <a:extLst>
              <a:ext uri="{FF2B5EF4-FFF2-40B4-BE49-F238E27FC236}">
                <a16:creationId xmlns:a16="http://schemas.microsoft.com/office/drawing/2014/main" id="{0B1AEB46-5A05-84F4-6E19-4845D41382F1}"/>
              </a:ext>
            </a:extLst>
          </p:cNvPr>
          <p:cNvSpPr txBox="1">
            <a:spLocks/>
          </p:cNvSpPr>
          <p:nvPr/>
        </p:nvSpPr>
        <p:spPr>
          <a:xfrm>
            <a:off x="5290863" y="3834661"/>
            <a:ext cx="647093"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Lou</a:t>
            </a:r>
            <a:endParaRPr lang="de-CH"/>
          </a:p>
          <a:p>
            <a:r>
              <a:rPr lang="de-CH"/>
              <a:t> </a:t>
            </a:r>
          </a:p>
        </p:txBody>
      </p:sp>
      <p:pic>
        <p:nvPicPr>
          <p:cNvPr id="1028" name="Picture 4">
            <a:extLst>
              <a:ext uri="{FF2B5EF4-FFF2-40B4-BE49-F238E27FC236}">
                <a16:creationId xmlns:a16="http://schemas.microsoft.com/office/drawing/2014/main" id="{AB6F387D-A5D9-AE9F-BAAB-D7790F5BDE7D}"/>
              </a:ext>
            </a:extLst>
          </p:cNvPr>
          <p:cNvPicPr>
            <a:picLocks noChangeAspect="1" noChangeArrowheads="1"/>
          </p:cNvPicPr>
          <p:nvPr/>
        </p:nvPicPr>
        <p:blipFill>
          <a:blip r:embed="rId5"/>
          <a:srcRect/>
          <a:stretch/>
        </p:blipFill>
        <p:spPr bwMode="auto">
          <a:xfrm>
            <a:off x="5937956" y="3836940"/>
            <a:ext cx="2847268" cy="189817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9EF9CE36-7EB0-3784-6F0D-05C40C506974}"/>
              </a:ext>
            </a:extLst>
          </p:cNvPr>
          <p:cNvPicPr>
            <a:picLocks noChangeAspect="1" noChangeArrowheads="1"/>
          </p:cNvPicPr>
          <p:nvPr/>
        </p:nvPicPr>
        <p:blipFill>
          <a:blip r:embed="rId6"/>
          <a:srcRect/>
          <a:stretch/>
        </p:blipFill>
        <p:spPr bwMode="auto">
          <a:xfrm>
            <a:off x="1407915" y="3836940"/>
            <a:ext cx="2847268" cy="1898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05071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E90B4A-4B24-ACD6-FD0C-6C4A27BE7F2D}"/>
              </a:ext>
            </a:extLst>
          </p:cNvPr>
          <p:cNvSpPr>
            <a:spLocks noGrp="1"/>
          </p:cNvSpPr>
          <p:nvPr>
            <p:ph type="title"/>
          </p:nvPr>
        </p:nvSpPr>
        <p:spPr/>
        <p:txBody>
          <a:bodyPr/>
          <a:lstStyle/>
          <a:p>
            <a:r>
              <a:rPr lang="de-DE"/>
              <a:t>Gemeinsamkeiten</a:t>
            </a:r>
            <a:endParaRPr lang="de-CH"/>
          </a:p>
        </p:txBody>
      </p:sp>
      <p:sp>
        <p:nvSpPr>
          <p:cNvPr id="3" name="Inhaltsplatzhalter 2">
            <a:extLst>
              <a:ext uri="{FF2B5EF4-FFF2-40B4-BE49-F238E27FC236}">
                <a16:creationId xmlns:a16="http://schemas.microsoft.com/office/drawing/2014/main" id="{E73DE064-DB45-A757-0E95-C7E70BBBCACB}"/>
              </a:ext>
            </a:extLst>
          </p:cNvPr>
          <p:cNvSpPr>
            <a:spLocks noGrp="1"/>
          </p:cNvSpPr>
          <p:nvPr>
            <p:ph idx="1"/>
          </p:nvPr>
        </p:nvSpPr>
        <p:spPr/>
        <p:txBody>
          <a:bodyPr/>
          <a:lstStyle/>
          <a:p>
            <a:endParaRPr lang="de-CH"/>
          </a:p>
        </p:txBody>
      </p:sp>
      <p:sp>
        <p:nvSpPr>
          <p:cNvPr id="4" name="Textplatzhalter 3">
            <a:extLst>
              <a:ext uri="{FF2B5EF4-FFF2-40B4-BE49-F238E27FC236}">
                <a16:creationId xmlns:a16="http://schemas.microsoft.com/office/drawing/2014/main" id="{E15D1504-3129-2B1B-0EC2-BCA37DE51969}"/>
              </a:ext>
            </a:extLst>
          </p:cNvPr>
          <p:cNvSpPr>
            <a:spLocks noGrp="1"/>
          </p:cNvSpPr>
          <p:nvPr>
            <p:ph type="body" sz="quarter" idx="17"/>
          </p:nvPr>
        </p:nvSpPr>
        <p:spPr/>
        <p:txBody>
          <a:bodyPr/>
          <a:lstStyle/>
          <a:p>
            <a:endParaRPr lang="de-CH"/>
          </a:p>
        </p:txBody>
      </p:sp>
      <p:sp>
        <p:nvSpPr>
          <p:cNvPr id="5" name="Textfeld 2">
            <a:extLst>
              <a:ext uri="{FF2B5EF4-FFF2-40B4-BE49-F238E27FC236}">
                <a16:creationId xmlns:a16="http://schemas.microsoft.com/office/drawing/2014/main" id="{CC257C72-E552-F9AB-2648-FFAC45525FED}"/>
              </a:ext>
            </a:extLst>
          </p:cNvPr>
          <p:cNvSpPr txBox="1">
            <a:spLocks noChangeArrowheads="1"/>
          </p:cNvSpPr>
          <p:nvPr/>
        </p:nvSpPr>
        <p:spPr bwMode="auto">
          <a:xfrm>
            <a:off x="665353" y="1733239"/>
            <a:ext cx="3067050" cy="1691697"/>
          </a:xfrm>
          <a:prstGeom prst="roundRect">
            <a:avLst/>
          </a:prstGeom>
          <a:solidFill>
            <a:srgbClr val="FFFFFF"/>
          </a:solidFill>
          <a:ln w="38100">
            <a:solidFill>
              <a:srgbClr val="00682C"/>
            </a:solidFill>
            <a:miter lim="800000"/>
            <a:headEnd/>
            <a:tailEnd/>
          </a:ln>
        </p:spPr>
        <p:txBody>
          <a:bodyPr rot="0" vert="horz" wrap="square" lIns="91440" tIns="45720" rIns="91440" bIns="45720" anchor="t" anchorCtr="0">
            <a:noAutofit/>
          </a:bodyPr>
          <a:lstStyle/>
          <a:p>
            <a:pPr>
              <a:lnSpc>
                <a:spcPct val="107000"/>
              </a:lnSpc>
              <a:spcAft>
                <a:spcPts val="800"/>
              </a:spcAft>
            </a:pPr>
            <a:r>
              <a:rPr lang="de-DE"/>
              <a:t>Geografisch: Parkgebiet, Kanton Aargau und angrenzende Kantone, Kantone Schaffhausen und Basel-Stadt, Süddeutschland</a:t>
            </a:r>
            <a:endParaRPr lang="de-CH"/>
          </a:p>
        </p:txBody>
      </p:sp>
      <p:pic>
        <p:nvPicPr>
          <p:cNvPr id="6" name="Grafik 5" descr="Markierung mit einfarbiger Füllung">
            <a:extLst>
              <a:ext uri="{FF2B5EF4-FFF2-40B4-BE49-F238E27FC236}">
                <a16:creationId xmlns:a16="http://schemas.microsoft.com/office/drawing/2014/main" id="{4C9341DE-BD7D-E945-9BA0-4750FB7F2DE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588" y="954998"/>
            <a:ext cx="1315451" cy="1315451"/>
          </a:xfrm>
          <a:prstGeom prst="rect">
            <a:avLst/>
          </a:prstGeom>
        </p:spPr>
      </p:pic>
      <p:sp>
        <p:nvSpPr>
          <p:cNvPr id="7" name="Textfeld 2">
            <a:extLst>
              <a:ext uri="{FF2B5EF4-FFF2-40B4-BE49-F238E27FC236}">
                <a16:creationId xmlns:a16="http://schemas.microsoft.com/office/drawing/2014/main" id="{BBB568D7-B30D-3459-27E3-98AA2AA713E6}"/>
              </a:ext>
            </a:extLst>
          </p:cNvPr>
          <p:cNvSpPr txBox="1">
            <a:spLocks noChangeArrowheads="1"/>
          </p:cNvSpPr>
          <p:nvPr/>
        </p:nvSpPr>
        <p:spPr bwMode="auto">
          <a:xfrm>
            <a:off x="5758052" y="1863309"/>
            <a:ext cx="2459355" cy="1199839"/>
          </a:xfrm>
          <a:prstGeom prst="roundRect">
            <a:avLst/>
          </a:prstGeom>
          <a:solidFill>
            <a:srgbClr val="FFFFFF"/>
          </a:solidFill>
          <a:ln w="38100">
            <a:solidFill>
              <a:srgbClr val="00682C"/>
            </a:solidFill>
            <a:miter lim="800000"/>
            <a:headEnd/>
            <a:tailEnd/>
          </a:ln>
        </p:spPr>
        <p:txBody>
          <a:bodyPr rot="0" vert="horz" wrap="square" lIns="91440" tIns="45720" rIns="91440" bIns="45720" anchor="t" anchorCtr="0">
            <a:noAutofit/>
          </a:bodyPr>
          <a:lstStyle/>
          <a:p>
            <a:pPr>
              <a:lnSpc>
                <a:spcPct val="107000"/>
              </a:lnSpc>
              <a:spcAft>
                <a:spcPts val="800"/>
              </a:spcAft>
            </a:pPr>
            <a:r>
              <a:rPr lang="de-DE"/>
              <a:t>Motivation: Ausbruch aus dem Alltag, Erholung in der Natur</a:t>
            </a:r>
            <a:endParaRPr lang="de-CH"/>
          </a:p>
        </p:txBody>
      </p:sp>
      <p:sp>
        <p:nvSpPr>
          <p:cNvPr id="8" name="Textfeld 2">
            <a:extLst>
              <a:ext uri="{FF2B5EF4-FFF2-40B4-BE49-F238E27FC236}">
                <a16:creationId xmlns:a16="http://schemas.microsoft.com/office/drawing/2014/main" id="{A2144737-BA26-59A9-65F8-795879C8927E}"/>
              </a:ext>
            </a:extLst>
          </p:cNvPr>
          <p:cNvSpPr txBox="1">
            <a:spLocks noChangeArrowheads="1"/>
          </p:cNvSpPr>
          <p:nvPr/>
        </p:nvSpPr>
        <p:spPr bwMode="auto">
          <a:xfrm>
            <a:off x="5533907" y="4271906"/>
            <a:ext cx="2391410" cy="1090544"/>
          </a:xfrm>
          <a:prstGeom prst="roundRect">
            <a:avLst/>
          </a:prstGeom>
          <a:solidFill>
            <a:srgbClr val="FFFFFF"/>
          </a:solidFill>
          <a:ln w="38100">
            <a:solidFill>
              <a:srgbClr val="00682C"/>
            </a:solidFill>
            <a:miter lim="800000"/>
            <a:headEnd/>
            <a:tailEnd/>
          </a:ln>
        </p:spPr>
        <p:txBody>
          <a:bodyPr rot="0" vert="horz" wrap="square" lIns="91440" tIns="45720" rIns="91440" bIns="45720" anchor="t" anchorCtr="0">
            <a:noAutofit/>
          </a:bodyPr>
          <a:lstStyle/>
          <a:p>
            <a:pPr>
              <a:lnSpc>
                <a:spcPct val="107000"/>
              </a:lnSpc>
              <a:spcAft>
                <a:spcPts val="800"/>
              </a:spcAft>
            </a:pPr>
            <a:r>
              <a:rPr lang="de-DE"/>
              <a:t>Geschlecht: zur Hälfte Männer, zur Hälfte Frauen</a:t>
            </a:r>
            <a:endParaRPr lang="de-CH"/>
          </a:p>
        </p:txBody>
      </p:sp>
      <p:pic>
        <p:nvPicPr>
          <p:cNvPr id="9" name="Grafik 8" descr="Mann und Frau mit einfarbiger Füllung">
            <a:extLst>
              <a:ext uri="{FF2B5EF4-FFF2-40B4-BE49-F238E27FC236}">
                <a16:creationId xmlns:a16="http://schemas.microsoft.com/office/drawing/2014/main" id="{8E8D7041-B70A-9102-1710-1BA66F90EA2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653523" y="3392940"/>
            <a:ext cx="1202065" cy="1202065"/>
          </a:xfrm>
          <a:prstGeom prst="rect">
            <a:avLst/>
          </a:prstGeom>
        </p:spPr>
      </p:pic>
      <p:pic>
        <p:nvPicPr>
          <p:cNvPr id="10" name="Grafik 9" descr="Gedankenblase mit einfarbiger Füllung">
            <a:extLst>
              <a:ext uri="{FF2B5EF4-FFF2-40B4-BE49-F238E27FC236}">
                <a16:creationId xmlns:a16="http://schemas.microsoft.com/office/drawing/2014/main" id="{B4425CCF-96BC-A08A-6F1F-F3F5BED39A8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592432" y="1143373"/>
            <a:ext cx="1743986" cy="1439872"/>
          </a:xfrm>
          <a:prstGeom prst="rect">
            <a:avLst/>
          </a:prstGeom>
        </p:spPr>
      </p:pic>
      <p:sp>
        <p:nvSpPr>
          <p:cNvPr id="11" name="Textfeld 2">
            <a:extLst>
              <a:ext uri="{FF2B5EF4-FFF2-40B4-BE49-F238E27FC236}">
                <a16:creationId xmlns:a16="http://schemas.microsoft.com/office/drawing/2014/main" id="{5CBF3CFD-1ACA-71EE-544E-86D9CD4295C1}"/>
              </a:ext>
            </a:extLst>
          </p:cNvPr>
          <p:cNvSpPr txBox="1">
            <a:spLocks noChangeArrowheads="1"/>
          </p:cNvSpPr>
          <p:nvPr/>
        </p:nvSpPr>
        <p:spPr bwMode="auto">
          <a:xfrm>
            <a:off x="1218683" y="4764280"/>
            <a:ext cx="2099370" cy="712978"/>
          </a:xfrm>
          <a:prstGeom prst="roundRect">
            <a:avLst/>
          </a:prstGeom>
          <a:solidFill>
            <a:srgbClr val="FFFFFF"/>
          </a:solidFill>
          <a:ln w="38100">
            <a:solidFill>
              <a:srgbClr val="00682C"/>
            </a:solidFill>
            <a:miter lim="800000"/>
            <a:headEnd/>
            <a:tailEnd/>
          </a:ln>
        </p:spPr>
        <p:txBody>
          <a:bodyPr rot="0" vert="horz" wrap="square" lIns="91440" tIns="45720" rIns="91440" bIns="45720" anchor="t" anchorCtr="0">
            <a:noAutofit/>
          </a:bodyPr>
          <a:lstStyle/>
          <a:p>
            <a:pPr>
              <a:lnSpc>
                <a:spcPct val="107000"/>
              </a:lnSpc>
              <a:spcAft>
                <a:spcPts val="800"/>
              </a:spcAft>
            </a:pPr>
            <a:r>
              <a:rPr lang="de-DE"/>
              <a:t>Anspruch: mittlerer Standard &amp; Budget</a:t>
            </a:r>
            <a:endParaRPr lang="de-CH"/>
          </a:p>
        </p:txBody>
      </p:sp>
      <p:pic>
        <p:nvPicPr>
          <p:cNvPr id="12" name="Grafik 11" descr="Dollar mit einfarbiger Füllung">
            <a:extLst>
              <a:ext uri="{FF2B5EF4-FFF2-40B4-BE49-F238E27FC236}">
                <a16:creationId xmlns:a16="http://schemas.microsoft.com/office/drawing/2014/main" id="{9135ADC2-EBD8-712F-FB36-2CB9959874A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9999" y="4162611"/>
            <a:ext cx="1199839" cy="1199839"/>
          </a:xfrm>
          <a:prstGeom prst="rect">
            <a:avLst/>
          </a:prstGeom>
        </p:spPr>
      </p:pic>
    </p:spTree>
    <p:extLst>
      <p:ext uri="{BB962C8B-B14F-4D97-AF65-F5344CB8AC3E}">
        <p14:creationId xmlns:p14="http://schemas.microsoft.com/office/powerpoint/2010/main" val="1076166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F623D0-3A40-4A13-F871-D5CE3BC4AF3D}"/>
              </a:ext>
            </a:extLst>
          </p:cNvPr>
          <p:cNvSpPr>
            <a:spLocks noGrp="1"/>
          </p:cNvSpPr>
          <p:nvPr>
            <p:ph type="title"/>
          </p:nvPr>
        </p:nvSpPr>
        <p:spPr/>
        <p:txBody>
          <a:bodyPr/>
          <a:lstStyle/>
          <a:p>
            <a:r>
              <a:rPr lang="de-DE" b="1" dirty="0"/>
              <a:t>Patrick</a:t>
            </a:r>
            <a:endParaRPr lang="de-CH" b="1" dirty="0"/>
          </a:p>
        </p:txBody>
      </p:sp>
      <p:sp>
        <p:nvSpPr>
          <p:cNvPr id="3" name="Textplatzhalter 2">
            <a:extLst>
              <a:ext uri="{FF2B5EF4-FFF2-40B4-BE49-F238E27FC236}">
                <a16:creationId xmlns:a16="http://schemas.microsoft.com/office/drawing/2014/main" id="{4FA4C68D-97FC-3C3C-0871-A1D4F64FB472}"/>
              </a:ext>
            </a:extLst>
          </p:cNvPr>
          <p:cNvSpPr>
            <a:spLocks noGrp="1"/>
          </p:cNvSpPr>
          <p:nvPr>
            <p:ph type="body" sz="quarter" idx="17"/>
          </p:nvPr>
        </p:nvSpPr>
        <p:spPr/>
        <p:txBody>
          <a:bodyPr/>
          <a:lstStyle/>
          <a:p>
            <a:r>
              <a:rPr lang="de-DE" sz="1800" kern="100">
                <a:effectLst/>
                <a:ea typeface="Aptos" panose="020B0004020202020204" pitchFamily="34" charset="0"/>
                <a:cs typeface="Times New Roman" panose="02020603050405020304" pitchFamily="18" charset="0"/>
              </a:rPr>
              <a:t>„Ich bin mit meiner Familie unterwegs und möchte ihnen mit spannenden Erlebnissen und viel </a:t>
            </a:r>
            <a:r>
              <a:rPr lang="de-DE" sz="1800" kern="100" err="1">
                <a:effectLst/>
                <a:ea typeface="Aptos" panose="020B0004020202020204" pitchFamily="34" charset="0"/>
                <a:cs typeface="Times New Roman" panose="02020603050405020304" pitchFamily="18" charset="0"/>
              </a:rPr>
              <a:t>Spass</a:t>
            </a:r>
            <a:r>
              <a:rPr lang="de-DE" sz="1800" kern="100">
                <a:effectLst/>
                <a:ea typeface="Aptos" panose="020B0004020202020204" pitchFamily="34" charset="0"/>
                <a:cs typeface="Times New Roman" panose="02020603050405020304" pitchFamily="18" charset="0"/>
              </a:rPr>
              <a:t> etwas mitgeben für die Zukunft.“</a:t>
            </a:r>
            <a:endParaRPr lang="de-CH" sz="1800" kern="100">
              <a:effectLst/>
              <a:ea typeface="Aptos" panose="020B0004020202020204" pitchFamily="34" charset="0"/>
              <a:cs typeface="Times New Roman" panose="02020603050405020304" pitchFamily="18" charset="0"/>
            </a:endParaRPr>
          </a:p>
          <a:p>
            <a:endParaRPr lang="de-CH"/>
          </a:p>
        </p:txBody>
      </p:sp>
      <p:sp>
        <p:nvSpPr>
          <p:cNvPr id="4" name="Inhaltsplatzhalter 3">
            <a:extLst>
              <a:ext uri="{FF2B5EF4-FFF2-40B4-BE49-F238E27FC236}">
                <a16:creationId xmlns:a16="http://schemas.microsoft.com/office/drawing/2014/main" id="{CFE2851E-C750-CB65-8B71-2BFE6C2BD333}"/>
              </a:ext>
            </a:extLst>
          </p:cNvPr>
          <p:cNvSpPr>
            <a:spLocks noGrp="1"/>
          </p:cNvSpPr>
          <p:nvPr>
            <p:ph idx="18"/>
          </p:nvPr>
        </p:nvSpPr>
        <p:spPr/>
        <p:txBody>
          <a:bodyPr/>
          <a:lstStyle/>
          <a:p>
            <a:pPr>
              <a:lnSpc>
                <a:spcPct val="107000"/>
              </a:lnSpc>
              <a:spcAft>
                <a:spcPts val="800"/>
              </a:spcAft>
              <a:buNone/>
            </a:pPr>
            <a:endParaRPr lang="de-DE" sz="1800" kern="100">
              <a:effectLst/>
              <a:latin typeface="Arial" panose="020B06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Alter: </a:t>
            </a:r>
            <a:r>
              <a:rPr lang="de-DE" sz="1800" kern="100">
                <a:effectLst/>
                <a:ea typeface="Aptos" panose="020B0004020202020204" pitchFamily="34" charset="0"/>
                <a:cs typeface="Times New Roman" panose="02020603050405020304" pitchFamily="18" charset="0"/>
              </a:rPr>
              <a:t>25 – 50 Jahre (Kinder bis 10 J.)</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Reisegruppe: </a:t>
            </a:r>
            <a:r>
              <a:rPr lang="de-DE" sz="1800" kern="100">
                <a:effectLst/>
                <a:ea typeface="Aptos" panose="020B0004020202020204" pitchFamily="34" charset="0"/>
                <a:cs typeface="Times New Roman" panose="02020603050405020304" pitchFamily="18" charset="0"/>
              </a:rPr>
              <a:t>Mit der Familie, Individuell unterwegs.</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Planung: </a:t>
            </a:r>
            <a:r>
              <a:rPr lang="de-DE" sz="1800" kern="100">
                <a:effectLst/>
                <a:ea typeface="Aptos" panose="020B0004020202020204" pitchFamily="34" charset="0"/>
                <a:cs typeface="Times New Roman" panose="02020603050405020304" pitchFamily="18" charset="0"/>
              </a:rPr>
              <a:t>Eher im Voraus online und auf Empfehlung von Bekannten.</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Aktivitätslevel: </a:t>
            </a:r>
            <a:r>
              <a:rPr lang="de-CH" sz="1800" kern="100">
                <a:effectLst/>
                <a:ea typeface="Aptos" panose="020B0004020202020204" pitchFamily="34" charset="0"/>
                <a:cs typeface="Times New Roman" panose="02020603050405020304" pitchFamily="18" charset="0"/>
              </a:rPr>
              <a:t>mittel</a:t>
            </a:r>
          </a:p>
          <a:p>
            <a:pPr>
              <a:lnSpc>
                <a:spcPct val="107000"/>
              </a:lnSpc>
              <a:spcAft>
                <a:spcPts val="800"/>
              </a:spcAft>
            </a:pPr>
            <a:r>
              <a:rPr lang="de-DE" sz="1800" b="1" kern="100">
                <a:effectLst/>
                <a:ea typeface="Aptos" panose="020B0004020202020204" pitchFamily="34" charset="0"/>
                <a:cs typeface="Times New Roman" panose="02020603050405020304" pitchFamily="18" charset="0"/>
              </a:rPr>
              <a:t>Besonderes: </a:t>
            </a:r>
            <a:r>
              <a:rPr lang="de-DE" sz="1800" kern="100">
                <a:effectLst/>
                <a:ea typeface="Aptos" panose="020B0004020202020204" pitchFamily="34" charset="0"/>
                <a:cs typeface="Times New Roman" panose="02020603050405020304" pitchFamily="18" charset="0"/>
              </a:rPr>
              <a:t>Schlechtwetter-Alternativen sind wichtig sowie Feuerstellen und gemeinsame Zeit mit der Familie. Auch aktiv in Vereinen.</a:t>
            </a:r>
            <a:endParaRPr lang="de-CH" sz="1800" kern="100">
              <a:effectLst/>
              <a:ea typeface="Aptos" panose="020B0004020202020204" pitchFamily="34" charset="0"/>
              <a:cs typeface="Times New Roman" panose="02020603050405020304" pitchFamily="18" charset="0"/>
            </a:endParaRPr>
          </a:p>
          <a:p>
            <a:endParaRPr lang="de-CH"/>
          </a:p>
        </p:txBody>
      </p:sp>
      <p:pic>
        <p:nvPicPr>
          <p:cNvPr id="7" name="Bildplatzhalter 6">
            <a:extLst>
              <a:ext uri="{FF2B5EF4-FFF2-40B4-BE49-F238E27FC236}">
                <a16:creationId xmlns:a16="http://schemas.microsoft.com/office/drawing/2014/main" id="{1C3DBA67-0908-085E-7CFC-2934A56DD4B9}"/>
              </a:ext>
            </a:extLst>
          </p:cNvPr>
          <p:cNvPicPr>
            <a:picLocks noGrp="1" noChangeAspect="1"/>
          </p:cNvPicPr>
          <p:nvPr>
            <p:ph type="pic" sz="quarter" idx="19"/>
          </p:nvPr>
        </p:nvPicPr>
        <p:blipFill>
          <a:blip r:embed="rId3"/>
          <a:srcRect l="22769" r="22769"/>
          <a:stretch>
            <a:fillRect/>
          </a:stretch>
        </p:blipFill>
        <p:spPr/>
      </p:pic>
    </p:spTree>
    <p:extLst>
      <p:ext uri="{BB962C8B-B14F-4D97-AF65-F5344CB8AC3E}">
        <p14:creationId xmlns:p14="http://schemas.microsoft.com/office/powerpoint/2010/main" val="2151677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E3E1E-4A29-AEE6-F1C9-F9B24D96ACC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3268EBA-7AF2-46B4-AE00-9E9830F18C7F}"/>
              </a:ext>
            </a:extLst>
          </p:cNvPr>
          <p:cNvSpPr>
            <a:spLocks noGrp="1"/>
          </p:cNvSpPr>
          <p:nvPr>
            <p:ph type="title"/>
          </p:nvPr>
        </p:nvSpPr>
        <p:spPr/>
        <p:txBody>
          <a:bodyPr/>
          <a:lstStyle/>
          <a:p>
            <a:r>
              <a:rPr lang="de-DE" b="1" dirty="0"/>
              <a:t>Kathrin</a:t>
            </a:r>
            <a:endParaRPr lang="de-CH" b="1" dirty="0"/>
          </a:p>
        </p:txBody>
      </p:sp>
      <p:sp>
        <p:nvSpPr>
          <p:cNvPr id="3" name="Textplatzhalter 2">
            <a:extLst>
              <a:ext uri="{FF2B5EF4-FFF2-40B4-BE49-F238E27FC236}">
                <a16:creationId xmlns:a16="http://schemas.microsoft.com/office/drawing/2014/main" id="{1A6B8B5F-C95D-8AEF-6FC6-8FF23752307A}"/>
              </a:ext>
            </a:extLst>
          </p:cNvPr>
          <p:cNvSpPr>
            <a:spLocks noGrp="1"/>
          </p:cNvSpPr>
          <p:nvPr>
            <p:ph type="body" sz="quarter" idx="17"/>
          </p:nvPr>
        </p:nvSpPr>
        <p:spPr/>
        <p:txBody>
          <a:bodyPr/>
          <a:lstStyle/>
          <a:p>
            <a:pPr>
              <a:lnSpc>
                <a:spcPct val="107000"/>
              </a:lnSpc>
              <a:spcAft>
                <a:spcPts val="800"/>
              </a:spcAft>
              <a:buNone/>
            </a:pPr>
            <a:r>
              <a:rPr lang="de-DE" sz="1800" kern="100">
                <a:effectLst/>
                <a:ea typeface="Aptos" panose="020B0004020202020204" pitchFamily="34" charset="0"/>
                <a:cs typeface="Times New Roman" panose="02020603050405020304" pitchFamily="18" charset="0"/>
              </a:rPr>
              <a:t>„Ich möchte Neues entdecken und echte Geschichten erleben, die ich später weitererzählen kann. Authentische Begegnungen mit </a:t>
            </a:r>
            <a:r>
              <a:rPr lang="de-DE" sz="1800" kern="100" err="1">
                <a:effectLst/>
                <a:ea typeface="Aptos" panose="020B0004020202020204" pitchFamily="34" charset="0"/>
                <a:cs typeface="Times New Roman" panose="02020603050405020304" pitchFamily="18" charset="0"/>
              </a:rPr>
              <a:t>Locals</a:t>
            </a:r>
            <a:r>
              <a:rPr lang="de-DE" sz="1800" kern="100">
                <a:effectLst/>
                <a:ea typeface="Aptos" panose="020B0004020202020204" pitchFamily="34" charset="0"/>
                <a:cs typeface="Times New Roman" panose="02020603050405020304" pitchFamily="18" charset="0"/>
              </a:rPr>
              <a:t> sind mir wichtig.“</a:t>
            </a:r>
            <a:endParaRPr lang="de-CH" sz="1800" kern="100">
              <a:effectLst/>
              <a:ea typeface="Aptos" panose="020B0004020202020204" pitchFamily="34" charset="0"/>
              <a:cs typeface="Times New Roman" panose="02020603050405020304" pitchFamily="18" charset="0"/>
            </a:endParaRPr>
          </a:p>
          <a:p>
            <a:endParaRPr lang="de-CH"/>
          </a:p>
        </p:txBody>
      </p:sp>
      <p:sp>
        <p:nvSpPr>
          <p:cNvPr id="4" name="Inhaltsplatzhalter 3">
            <a:extLst>
              <a:ext uri="{FF2B5EF4-FFF2-40B4-BE49-F238E27FC236}">
                <a16:creationId xmlns:a16="http://schemas.microsoft.com/office/drawing/2014/main" id="{3A5633E1-8E05-2B19-D668-7B862B34CE09}"/>
              </a:ext>
            </a:extLst>
          </p:cNvPr>
          <p:cNvSpPr>
            <a:spLocks noGrp="1"/>
          </p:cNvSpPr>
          <p:nvPr>
            <p:ph idx="18"/>
          </p:nvPr>
        </p:nvSpPr>
        <p:spPr/>
        <p:txBody>
          <a:bodyPr/>
          <a:lstStyle/>
          <a:p>
            <a:pPr>
              <a:lnSpc>
                <a:spcPct val="107000"/>
              </a:lnSpc>
              <a:spcAft>
                <a:spcPts val="800"/>
              </a:spcAft>
              <a:buNone/>
            </a:pPr>
            <a:endParaRPr lang="de-CH" kern="100">
              <a:latin typeface="Arial" panose="020B06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Alter: </a:t>
            </a:r>
            <a:r>
              <a:rPr lang="de-DE" sz="1800" kern="100">
                <a:effectLst/>
                <a:ea typeface="Aptos" panose="020B0004020202020204" pitchFamily="34" charset="0"/>
                <a:cs typeface="Times New Roman" panose="02020603050405020304" pitchFamily="18" charset="0"/>
              </a:rPr>
              <a:t>20+</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Reisegruppe: </a:t>
            </a:r>
            <a:r>
              <a:rPr lang="de-DE" sz="1800" kern="100">
                <a:effectLst/>
                <a:ea typeface="Aptos" panose="020B0004020202020204" pitchFamily="34" charset="0"/>
                <a:cs typeface="Times New Roman" panose="02020603050405020304" pitchFamily="18" charset="0"/>
              </a:rPr>
              <a:t>Alleine, zu zweit oder mit Freunden, gelegentlich auch mit der Familie. Individuell unterwegs. </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Planung: </a:t>
            </a:r>
            <a:r>
              <a:rPr lang="de-DE" sz="1800" kern="100">
                <a:effectLst/>
                <a:ea typeface="Aptos" panose="020B0004020202020204" pitchFamily="34" charset="0"/>
                <a:cs typeface="Times New Roman" panose="02020603050405020304" pitchFamily="18" charset="0"/>
              </a:rPr>
              <a:t>Eher im Voraus online und auf Empfehlung von Bekannten. Ist auch vor Ort auf der Suche nach spontanen Erlebnissen. </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pPr>
            <a:r>
              <a:rPr lang="de-DE" sz="1800" b="1" kern="100">
                <a:effectLst/>
                <a:ea typeface="Aptos" panose="020B0004020202020204" pitchFamily="34" charset="0"/>
                <a:cs typeface="Times New Roman" panose="02020603050405020304" pitchFamily="18" charset="0"/>
              </a:rPr>
              <a:t>Aktivitätslevel: </a:t>
            </a:r>
            <a:r>
              <a:rPr lang="de-CH" sz="1800" kern="100">
                <a:effectLst/>
                <a:ea typeface="Aptos" panose="020B0004020202020204" pitchFamily="34" charset="0"/>
                <a:cs typeface="Times New Roman" panose="02020603050405020304" pitchFamily="18" charset="0"/>
              </a:rPr>
              <a:t>mittel</a:t>
            </a:r>
          </a:p>
          <a:p>
            <a:endParaRPr lang="de-CH"/>
          </a:p>
        </p:txBody>
      </p:sp>
      <p:pic>
        <p:nvPicPr>
          <p:cNvPr id="6" name="Grafik 5">
            <a:extLst>
              <a:ext uri="{FF2B5EF4-FFF2-40B4-BE49-F238E27FC236}">
                <a16:creationId xmlns:a16="http://schemas.microsoft.com/office/drawing/2014/main" id="{AC61F519-5A67-1E11-3A87-2F0A2A91B9D9}"/>
              </a:ext>
            </a:extLst>
          </p:cNvPr>
          <p:cNvPicPr>
            <a:picLocks noChangeAspect="1"/>
          </p:cNvPicPr>
          <p:nvPr/>
        </p:nvPicPr>
        <p:blipFill>
          <a:blip r:embed="rId3"/>
          <a:srcRect l="20461" r="8817"/>
          <a:stretch/>
        </p:blipFill>
        <p:spPr>
          <a:xfrm>
            <a:off x="355998" y="1847230"/>
            <a:ext cx="3675942" cy="3465144"/>
          </a:xfrm>
          <a:prstGeom prst="rect">
            <a:avLst/>
          </a:prstGeom>
        </p:spPr>
      </p:pic>
    </p:spTree>
    <p:extLst>
      <p:ext uri="{BB962C8B-B14F-4D97-AF65-F5344CB8AC3E}">
        <p14:creationId xmlns:p14="http://schemas.microsoft.com/office/powerpoint/2010/main" val="701468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821CC-7CEB-F377-5C78-F1329936E3B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41D19FF-12E0-8CC1-C2FD-4A5586042C94}"/>
              </a:ext>
            </a:extLst>
          </p:cNvPr>
          <p:cNvSpPr>
            <a:spLocks noGrp="1"/>
          </p:cNvSpPr>
          <p:nvPr>
            <p:ph type="title"/>
          </p:nvPr>
        </p:nvSpPr>
        <p:spPr/>
        <p:txBody>
          <a:bodyPr/>
          <a:lstStyle/>
          <a:p>
            <a:r>
              <a:rPr lang="de-DE" b="1" dirty="0"/>
              <a:t>Herbert</a:t>
            </a:r>
            <a:endParaRPr lang="de-CH" b="1" dirty="0"/>
          </a:p>
        </p:txBody>
      </p:sp>
      <p:sp>
        <p:nvSpPr>
          <p:cNvPr id="3" name="Textplatzhalter 2">
            <a:extLst>
              <a:ext uri="{FF2B5EF4-FFF2-40B4-BE49-F238E27FC236}">
                <a16:creationId xmlns:a16="http://schemas.microsoft.com/office/drawing/2014/main" id="{A1CAD3E6-704A-4AAC-512B-344706B04EEC}"/>
              </a:ext>
            </a:extLst>
          </p:cNvPr>
          <p:cNvSpPr>
            <a:spLocks noGrp="1"/>
          </p:cNvSpPr>
          <p:nvPr>
            <p:ph type="body" sz="quarter" idx="17"/>
          </p:nvPr>
        </p:nvSpPr>
        <p:spPr/>
        <p:txBody>
          <a:bodyPr/>
          <a:lstStyle/>
          <a:p>
            <a:pPr>
              <a:lnSpc>
                <a:spcPct val="107000"/>
              </a:lnSpc>
              <a:spcAft>
                <a:spcPts val="800"/>
              </a:spcAft>
              <a:buNone/>
            </a:pPr>
            <a:r>
              <a:rPr lang="de-DE" sz="1800" kern="100">
                <a:effectLst/>
                <a:ea typeface="Aptos" panose="020B0004020202020204" pitchFamily="34" charset="0"/>
                <a:cs typeface="Times New Roman" panose="02020603050405020304" pitchFamily="18" charset="0"/>
              </a:rPr>
              <a:t>„Ich möchte mich aktiv in der Region erholen und die Gesellschaft meiner Mitmenschen </a:t>
            </a:r>
            <a:r>
              <a:rPr lang="de-DE" sz="1800" kern="100" err="1">
                <a:effectLst/>
                <a:ea typeface="Aptos" panose="020B0004020202020204" pitchFamily="34" charset="0"/>
                <a:cs typeface="Times New Roman" panose="02020603050405020304" pitchFamily="18" charset="0"/>
              </a:rPr>
              <a:t>geniessen</a:t>
            </a:r>
            <a:r>
              <a:rPr lang="de-DE" sz="1800" kern="100">
                <a:effectLst/>
                <a:ea typeface="Aptos" panose="020B0004020202020204" pitchFamily="34" charset="0"/>
                <a:cs typeface="Times New Roman" panose="02020603050405020304" pitchFamily="18" charset="0"/>
              </a:rPr>
              <a:t>. Das Einkehren in einer Beiz gehört für mich zu einem gelungenen Ausflug.“</a:t>
            </a:r>
            <a:endParaRPr lang="de-CH" sz="1800" kern="100">
              <a:effectLst/>
              <a:ea typeface="Aptos" panose="020B0004020202020204" pitchFamily="34" charset="0"/>
              <a:cs typeface="Times New Roman" panose="02020603050405020304" pitchFamily="18" charset="0"/>
            </a:endParaRPr>
          </a:p>
          <a:p>
            <a:endParaRPr lang="de-CH"/>
          </a:p>
        </p:txBody>
      </p:sp>
      <p:sp>
        <p:nvSpPr>
          <p:cNvPr id="4" name="Inhaltsplatzhalter 3">
            <a:extLst>
              <a:ext uri="{FF2B5EF4-FFF2-40B4-BE49-F238E27FC236}">
                <a16:creationId xmlns:a16="http://schemas.microsoft.com/office/drawing/2014/main" id="{424D620B-CD91-1B68-00AF-9D31EB1DE43E}"/>
              </a:ext>
            </a:extLst>
          </p:cNvPr>
          <p:cNvSpPr>
            <a:spLocks noGrp="1"/>
          </p:cNvSpPr>
          <p:nvPr>
            <p:ph idx="18"/>
          </p:nvPr>
        </p:nvSpPr>
        <p:spPr/>
        <p:txBody>
          <a:bodyPr/>
          <a:lstStyle/>
          <a:p>
            <a:pPr>
              <a:lnSpc>
                <a:spcPct val="107000"/>
              </a:lnSpc>
              <a:spcAft>
                <a:spcPts val="800"/>
              </a:spcAft>
              <a:buNone/>
            </a:pPr>
            <a:endParaRPr lang="de-CH" kern="100">
              <a:latin typeface="Arial" panose="020B06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Alter: </a:t>
            </a:r>
            <a:r>
              <a:rPr lang="de-DE" sz="1800" kern="100">
                <a:effectLst/>
                <a:ea typeface="Aptos" panose="020B0004020202020204" pitchFamily="34" charset="0"/>
                <a:cs typeface="Times New Roman" panose="02020603050405020304" pitchFamily="18" charset="0"/>
              </a:rPr>
              <a:t>50+</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Reisegruppe: </a:t>
            </a:r>
            <a:r>
              <a:rPr lang="de-DE" sz="1800" kern="100">
                <a:effectLst/>
                <a:ea typeface="Aptos" panose="020B0004020202020204" pitchFamily="34" charset="0"/>
                <a:cs typeface="Times New Roman" panose="02020603050405020304" pitchFamily="18" charset="0"/>
              </a:rPr>
              <a:t>Zu zweit oder mit Freunden. Individuell unterwegs.</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Planung: </a:t>
            </a:r>
            <a:r>
              <a:rPr lang="de-DE" sz="1800" kern="100">
                <a:effectLst/>
                <a:ea typeface="Aptos" panose="020B0004020202020204" pitchFamily="34" charset="0"/>
                <a:cs typeface="Times New Roman" panose="02020603050405020304" pitchFamily="18" charset="0"/>
              </a:rPr>
              <a:t>Eher im Voraus per Telefon und auf Empfehlung von Bekannten. Gedruckte Karten und Flyer.</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Aktivitätslevel: </a:t>
            </a:r>
            <a:r>
              <a:rPr lang="de-DE" sz="1800" kern="100">
                <a:effectLst/>
                <a:ea typeface="Aptos" panose="020B0004020202020204" pitchFamily="34" charset="0"/>
                <a:cs typeface="Times New Roman" panose="02020603050405020304" pitchFamily="18" charset="0"/>
              </a:rPr>
              <a:t>mittel</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pPr>
            <a:r>
              <a:rPr lang="de-DE" sz="1800" b="1" kern="100">
                <a:effectLst/>
                <a:ea typeface="Aptos" panose="020B0004020202020204" pitchFamily="34" charset="0"/>
                <a:cs typeface="Times New Roman" panose="02020603050405020304" pitchFamily="18" charset="0"/>
              </a:rPr>
              <a:t>Besonderes: </a:t>
            </a:r>
            <a:r>
              <a:rPr lang="de-DE" sz="1800" kern="100">
                <a:effectLst/>
                <a:ea typeface="Aptos" panose="020B0004020202020204" pitchFamily="34" charset="0"/>
                <a:cs typeface="Times New Roman" panose="02020603050405020304" pitchFamily="18" charset="0"/>
              </a:rPr>
              <a:t>Auch aktiv in Vereinen, ist der Organisator bei Ausflügen mit dem Verein und Freundesgruppen.</a:t>
            </a:r>
            <a:endParaRPr lang="de-CH" sz="1800" kern="100">
              <a:effectLst/>
              <a:ea typeface="Aptos" panose="020B0004020202020204" pitchFamily="34" charset="0"/>
              <a:cs typeface="Times New Roman" panose="02020603050405020304" pitchFamily="18" charset="0"/>
            </a:endParaRPr>
          </a:p>
          <a:p>
            <a:endParaRPr lang="de-CH"/>
          </a:p>
        </p:txBody>
      </p:sp>
      <p:pic>
        <p:nvPicPr>
          <p:cNvPr id="7" name="Bildplatzhalter 6" descr="Ein Bild, das Person, Kleidung, Menschliches Gesicht, Lächeln enthält.&#10;&#10;KI-generierte Inhalte können fehlerhaft sein.">
            <a:extLst>
              <a:ext uri="{FF2B5EF4-FFF2-40B4-BE49-F238E27FC236}">
                <a16:creationId xmlns:a16="http://schemas.microsoft.com/office/drawing/2014/main" id="{36167449-1A52-6B78-6A15-7E81BC223A3D}"/>
              </a:ext>
            </a:extLst>
          </p:cNvPr>
          <p:cNvPicPr>
            <a:picLocks noGrp="1" noChangeAspect="1"/>
          </p:cNvPicPr>
          <p:nvPr>
            <p:ph type="pic" sz="quarter" idx="19"/>
          </p:nvPr>
        </p:nvPicPr>
        <p:blipFill>
          <a:blip r:embed="rId3"/>
          <a:srcRect l="37536" r="8002"/>
          <a:stretch/>
        </p:blipFill>
        <p:spPr>
          <a:xfrm>
            <a:off x="355998" y="1449450"/>
            <a:ext cx="3675942" cy="4500500"/>
          </a:xfrm>
        </p:spPr>
      </p:pic>
    </p:spTree>
    <p:extLst>
      <p:ext uri="{BB962C8B-B14F-4D97-AF65-F5344CB8AC3E}">
        <p14:creationId xmlns:p14="http://schemas.microsoft.com/office/powerpoint/2010/main" val="2330278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A31C8-5AA6-9580-B8D6-469F6D0FA27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A192770-75C3-2BD2-66BE-495E765C5CE0}"/>
              </a:ext>
            </a:extLst>
          </p:cNvPr>
          <p:cNvSpPr>
            <a:spLocks noGrp="1"/>
          </p:cNvSpPr>
          <p:nvPr>
            <p:ph type="title"/>
          </p:nvPr>
        </p:nvSpPr>
        <p:spPr/>
        <p:txBody>
          <a:bodyPr/>
          <a:lstStyle/>
          <a:p>
            <a:r>
              <a:rPr lang="de-DE" b="1" dirty="0"/>
              <a:t>Lou</a:t>
            </a:r>
            <a:endParaRPr lang="de-CH" b="1" dirty="0"/>
          </a:p>
        </p:txBody>
      </p:sp>
      <p:sp>
        <p:nvSpPr>
          <p:cNvPr id="3" name="Textplatzhalter 2">
            <a:extLst>
              <a:ext uri="{FF2B5EF4-FFF2-40B4-BE49-F238E27FC236}">
                <a16:creationId xmlns:a16="http://schemas.microsoft.com/office/drawing/2014/main" id="{3CA33DAE-2172-8983-28FA-16C40BC5611B}"/>
              </a:ext>
            </a:extLst>
          </p:cNvPr>
          <p:cNvSpPr>
            <a:spLocks noGrp="1"/>
          </p:cNvSpPr>
          <p:nvPr>
            <p:ph type="body" sz="quarter" idx="17"/>
          </p:nvPr>
        </p:nvSpPr>
        <p:spPr/>
        <p:txBody>
          <a:bodyPr/>
          <a:lstStyle/>
          <a:p>
            <a:pPr>
              <a:lnSpc>
                <a:spcPct val="107000"/>
              </a:lnSpc>
              <a:spcAft>
                <a:spcPts val="800"/>
              </a:spcAft>
              <a:buNone/>
            </a:pPr>
            <a:r>
              <a:rPr lang="de-DE" sz="1800" kern="100">
                <a:effectLst/>
                <a:ea typeface="Aptos" panose="020B0004020202020204" pitchFamily="34" charset="0"/>
                <a:cs typeface="Times New Roman" panose="02020603050405020304" pitchFamily="18" charset="0"/>
              </a:rPr>
              <a:t>„Ich suche Ruhe in der Natur und möchte mich hier entspannen. Zeit mit den Liebsten und gutes Essen ist mir wichtig.“</a:t>
            </a:r>
            <a:endParaRPr lang="de-CH" sz="1800" kern="100">
              <a:effectLst/>
              <a:ea typeface="Aptos" panose="020B0004020202020204" pitchFamily="34" charset="0"/>
              <a:cs typeface="Times New Roman" panose="02020603050405020304" pitchFamily="18" charset="0"/>
            </a:endParaRPr>
          </a:p>
          <a:p>
            <a:endParaRPr lang="de-CH"/>
          </a:p>
        </p:txBody>
      </p:sp>
      <p:sp>
        <p:nvSpPr>
          <p:cNvPr id="4" name="Inhaltsplatzhalter 3">
            <a:extLst>
              <a:ext uri="{FF2B5EF4-FFF2-40B4-BE49-F238E27FC236}">
                <a16:creationId xmlns:a16="http://schemas.microsoft.com/office/drawing/2014/main" id="{466324EA-55D1-7FA5-19DA-73D9ECD50392}"/>
              </a:ext>
            </a:extLst>
          </p:cNvPr>
          <p:cNvSpPr>
            <a:spLocks noGrp="1"/>
          </p:cNvSpPr>
          <p:nvPr>
            <p:ph idx="18"/>
          </p:nvPr>
        </p:nvSpPr>
        <p:spPr/>
        <p:txBody>
          <a:bodyPr/>
          <a:lstStyle/>
          <a:p>
            <a:pPr>
              <a:lnSpc>
                <a:spcPct val="107000"/>
              </a:lnSpc>
              <a:spcAft>
                <a:spcPts val="800"/>
              </a:spcAft>
              <a:buNone/>
            </a:pPr>
            <a:endParaRPr lang="de-DE"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Alter: </a:t>
            </a:r>
            <a:r>
              <a:rPr lang="de-DE" sz="1800" kern="100">
                <a:effectLst/>
                <a:ea typeface="Aptos" panose="020B0004020202020204" pitchFamily="34" charset="0"/>
                <a:cs typeface="Times New Roman" panose="02020603050405020304" pitchFamily="18" charset="0"/>
              </a:rPr>
              <a:t>20+ </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Reisegruppe: </a:t>
            </a:r>
            <a:r>
              <a:rPr lang="de-DE" sz="1800" kern="100">
                <a:effectLst/>
                <a:ea typeface="Aptos" panose="020B0004020202020204" pitchFamily="34" charset="0"/>
                <a:cs typeface="Times New Roman" panose="02020603050405020304" pitchFamily="18" charset="0"/>
              </a:rPr>
              <a:t>Alleine, als Paar oder mit Freunden. Individuell unterwegs.</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Planung: </a:t>
            </a:r>
            <a:r>
              <a:rPr lang="de-DE" sz="1800" kern="100">
                <a:effectLst/>
                <a:ea typeface="Aptos" panose="020B0004020202020204" pitchFamily="34" charset="0"/>
                <a:cs typeface="Times New Roman" panose="02020603050405020304" pitchFamily="18" charset="0"/>
              </a:rPr>
              <a:t>Eher im Voraus online und auf Empfehlung von Bekannten.</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pPr>
            <a:r>
              <a:rPr lang="de-DE" sz="1800" b="1" kern="100">
                <a:effectLst/>
                <a:ea typeface="Aptos" panose="020B0004020202020204" pitchFamily="34" charset="0"/>
                <a:cs typeface="Times New Roman" panose="02020603050405020304" pitchFamily="18" charset="0"/>
              </a:rPr>
              <a:t>Aktivitätslevel: </a:t>
            </a:r>
            <a:r>
              <a:rPr lang="de-CH" sz="1800" kern="100">
                <a:effectLst/>
                <a:ea typeface="Aptos" panose="020B0004020202020204" pitchFamily="34" charset="0"/>
                <a:cs typeface="Times New Roman" panose="02020603050405020304" pitchFamily="18" charset="0"/>
              </a:rPr>
              <a:t>tief</a:t>
            </a:r>
          </a:p>
          <a:p>
            <a:endParaRPr lang="de-CH"/>
          </a:p>
        </p:txBody>
      </p:sp>
      <p:pic>
        <p:nvPicPr>
          <p:cNvPr id="7" name="Bildplatzhalter 6" descr="Ein Bild, das Person, Kleidung, Menschliches Gesicht, draußen enthält.&#10;&#10;KI-generierte Inhalte können fehlerhaft sein.">
            <a:extLst>
              <a:ext uri="{FF2B5EF4-FFF2-40B4-BE49-F238E27FC236}">
                <a16:creationId xmlns:a16="http://schemas.microsoft.com/office/drawing/2014/main" id="{ADC0C65D-8183-0DE4-94E8-415FD24EEC93}"/>
              </a:ext>
            </a:extLst>
          </p:cNvPr>
          <p:cNvPicPr>
            <a:picLocks noGrp="1" noChangeAspect="1"/>
          </p:cNvPicPr>
          <p:nvPr>
            <p:ph type="pic" sz="quarter" idx="19"/>
          </p:nvPr>
        </p:nvPicPr>
        <p:blipFill>
          <a:blip r:embed="rId3"/>
          <a:srcRect l="36145" r="9393"/>
          <a:stretch/>
        </p:blipFill>
        <p:spPr>
          <a:xfrm>
            <a:off x="355998" y="1449450"/>
            <a:ext cx="3675942" cy="4500500"/>
          </a:xfrm>
        </p:spPr>
      </p:pic>
    </p:spTree>
    <p:extLst>
      <p:ext uri="{BB962C8B-B14F-4D97-AF65-F5344CB8AC3E}">
        <p14:creationId xmlns:p14="http://schemas.microsoft.com/office/powerpoint/2010/main" val="7757538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F82682-AEF4-6F1C-1EEB-D749C0029A5D}"/>
              </a:ext>
            </a:extLst>
          </p:cNvPr>
          <p:cNvSpPr>
            <a:spLocks noGrp="1"/>
          </p:cNvSpPr>
          <p:nvPr>
            <p:ph type="title"/>
          </p:nvPr>
        </p:nvSpPr>
        <p:spPr/>
        <p:txBody>
          <a:bodyPr/>
          <a:lstStyle/>
          <a:p>
            <a:r>
              <a:rPr lang="de-DE" b="1" dirty="0"/>
              <a:t>Gruppen</a:t>
            </a:r>
            <a:endParaRPr lang="de-CH" b="1" dirty="0"/>
          </a:p>
        </p:txBody>
      </p:sp>
      <p:sp>
        <p:nvSpPr>
          <p:cNvPr id="3" name="Textplatzhalter 2">
            <a:extLst>
              <a:ext uri="{FF2B5EF4-FFF2-40B4-BE49-F238E27FC236}">
                <a16:creationId xmlns:a16="http://schemas.microsoft.com/office/drawing/2014/main" id="{95EC42A4-2C87-E7BD-3282-FBF34815D040}"/>
              </a:ext>
            </a:extLst>
          </p:cNvPr>
          <p:cNvSpPr>
            <a:spLocks noGrp="1"/>
          </p:cNvSpPr>
          <p:nvPr>
            <p:ph type="body" sz="quarter" idx="17"/>
          </p:nvPr>
        </p:nvSpPr>
        <p:spPr/>
        <p:txBody>
          <a:bodyPr/>
          <a:lstStyle/>
          <a:p>
            <a:endParaRPr lang="de-CH"/>
          </a:p>
        </p:txBody>
      </p:sp>
      <p:sp>
        <p:nvSpPr>
          <p:cNvPr id="4" name="Inhaltsplatzhalter 3">
            <a:extLst>
              <a:ext uri="{FF2B5EF4-FFF2-40B4-BE49-F238E27FC236}">
                <a16:creationId xmlns:a16="http://schemas.microsoft.com/office/drawing/2014/main" id="{301C428D-C50B-50E9-51FB-A984859AED5F}"/>
              </a:ext>
            </a:extLst>
          </p:cNvPr>
          <p:cNvSpPr>
            <a:spLocks noGrp="1"/>
          </p:cNvSpPr>
          <p:nvPr>
            <p:ph idx="18"/>
          </p:nvPr>
        </p:nvSpPr>
        <p:spPr/>
        <p:txBody>
          <a:bodyPr/>
          <a:lstStyle/>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Firmen: </a:t>
            </a:r>
            <a:r>
              <a:rPr lang="de-DE" sz="1800" kern="100">
                <a:effectLst/>
                <a:ea typeface="Aptos" panose="020B0004020202020204" pitchFamily="34" charset="0"/>
                <a:cs typeface="Times New Roman" panose="02020603050405020304" pitchFamily="18" charset="0"/>
              </a:rPr>
              <a:t>Professioneller Auftritt und Abwicklung, Teambildung, spannende Aktivitäten, nicht zu lange Wanderungen, Verpflegung bei einem Produzenten oder im Restaurant, Englisch</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Vereine: </a:t>
            </a:r>
            <a:r>
              <a:rPr lang="de-DE" sz="1800" kern="100" err="1">
                <a:effectLst/>
                <a:ea typeface="Aptos" panose="020B0004020202020204" pitchFamily="34" charset="0"/>
                <a:cs typeface="Times New Roman" panose="02020603050405020304" pitchFamily="18" charset="0"/>
              </a:rPr>
              <a:t>Spass</a:t>
            </a:r>
            <a:r>
              <a:rPr lang="de-DE" sz="1800" kern="100">
                <a:effectLst/>
                <a:ea typeface="Aptos" panose="020B0004020202020204" pitchFamily="34" charset="0"/>
                <a:cs typeface="Times New Roman" panose="02020603050405020304" pitchFamily="18" charset="0"/>
              </a:rPr>
              <a:t>, Wissensvermittlung je nach Verein, kostengünstig, aktiv sein, Geselligkeit, Verpflegung je nach Budget auswärts oder selbst mitgebracht</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buNone/>
            </a:pPr>
            <a:r>
              <a:rPr lang="de-DE" sz="1800" b="1" kern="100">
                <a:effectLst/>
                <a:ea typeface="Aptos" panose="020B0004020202020204" pitchFamily="34" charset="0"/>
                <a:cs typeface="Times New Roman" panose="02020603050405020304" pitchFamily="18" charset="0"/>
              </a:rPr>
              <a:t>Schulen: </a:t>
            </a:r>
            <a:r>
              <a:rPr lang="de-DE" sz="1800" kern="100" err="1">
                <a:effectLst/>
                <a:ea typeface="Aptos" panose="020B0004020202020204" pitchFamily="34" charset="0"/>
                <a:cs typeface="Times New Roman" panose="02020603050405020304" pitchFamily="18" charset="0"/>
              </a:rPr>
              <a:t>Spass</a:t>
            </a:r>
            <a:r>
              <a:rPr lang="de-DE" sz="1800" kern="100">
                <a:effectLst/>
                <a:ea typeface="Aptos" panose="020B0004020202020204" pitchFamily="34" charset="0"/>
                <a:cs typeface="Times New Roman" panose="02020603050405020304" pitchFamily="18" charset="0"/>
              </a:rPr>
              <a:t> &amp; Wissensvermittlung kombiniert, mit ÖV erreichbar, kostengünstig, Grillstelle</a:t>
            </a:r>
            <a:endParaRPr lang="de-CH" sz="1800" kern="100">
              <a:effectLst/>
              <a:ea typeface="Aptos" panose="020B0004020202020204" pitchFamily="34" charset="0"/>
              <a:cs typeface="Times New Roman" panose="02020603050405020304" pitchFamily="18" charset="0"/>
            </a:endParaRPr>
          </a:p>
          <a:p>
            <a:pPr>
              <a:lnSpc>
                <a:spcPct val="107000"/>
              </a:lnSpc>
              <a:spcAft>
                <a:spcPts val="800"/>
              </a:spcAft>
            </a:pPr>
            <a:r>
              <a:rPr lang="de-DE" sz="1800" b="1" kern="100">
                <a:effectLst/>
                <a:ea typeface="Aptos" panose="020B0004020202020204" pitchFamily="34" charset="0"/>
                <a:cs typeface="Times New Roman" panose="02020603050405020304" pitchFamily="18" charset="0"/>
              </a:rPr>
              <a:t>Private Gruppen: </a:t>
            </a:r>
            <a:r>
              <a:rPr lang="de-DE" sz="1800" kern="100" err="1">
                <a:effectLst/>
                <a:ea typeface="Aptos" panose="020B0004020202020204" pitchFamily="34" charset="0"/>
                <a:cs typeface="Times New Roman" panose="02020603050405020304" pitchFamily="18" charset="0"/>
              </a:rPr>
              <a:t>Spass</a:t>
            </a:r>
            <a:r>
              <a:rPr lang="de-DE" sz="1800" kern="100">
                <a:effectLst/>
                <a:ea typeface="Aptos" panose="020B0004020202020204" pitchFamily="34" charset="0"/>
                <a:cs typeface="Times New Roman" panose="02020603050405020304" pitchFamily="18" charset="0"/>
              </a:rPr>
              <a:t> &amp; Wissensvermittlung kombiniert, Verpflegung je nach Budget auswärts oder selbst mitgebracht</a:t>
            </a:r>
            <a:endParaRPr lang="de-CH" sz="1800" kern="100">
              <a:effectLst/>
              <a:ea typeface="Aptos" panose="020B0004020202020204" pitchFamily="34" charset="0"/>
              <a:cs typeface="Times New Roman" panose="02020603050405020304" pitchFamily="18" charset="0"/>
            </a:endParaRPr>
          </a:p>
          <a:p>
            <a:endParaRPr lang="de-CH"/>
          </a:p>
        </p:txBody>
      </p:sp>
      <p:pic>
        <p:nvPicPr>
          <p:cNvPr id="7" name="Bildplatzhalter 6" descr="Ein Bild, das draußen, Baum, Person, Kleidung enthält.&#10;&#10;KI-generierte Inhalte können fehlerhaft sein.">
            <a:extLst>
              <a:ext uri="{FF2B5EF4-FFF2-40B4-BE49-F238E27FC236}">
                <a16:creationId xmlns:a16="http://schemas.microsoft.com/office/drawing/2014/main" id="{E795FF75-54AD-9C48-F762-B48F6B2309FE}"/>
              </a:ext>
            </a:extLst>
          </p:cNvPr>
          <p:cNvPicPr>
            <a:picLocks noGrp="1" noChangeAspect="1"/>
          </p:cNvPicPr>
          <p:nvPr>
            <p:ph type="pic" sz="quarter" idx="19"/>
          </p:nvPr>
        </p:nvPicPr>
        <p:blipFill>
          <a:blip r:embed="rId3">
            <a:extLst>
              <a:ext uri="{28A0092B-C50C-407E-A947-70E740481C1C}">
                <a14:useLocalDpi xmlns:a14="http://schemas.microsoft.com/office/drawing/2010/main" val="0"/>
              </a:ext>
            </a:extLst>
          </a:blip>
          <a:srcRect l="19365" r="19365"/>
          <a:stretch>
            <a:fillRect/>
          </a:stretch>
        </p:blipFill>
        <p:spPr/>
      </p:pic>
    </p:spTree>
    <p:extLst>
      <p:ext uri="{BB962C8B-B14F-4D97-AF65-F5344CB8AC3E}">
        <p14:creationId xmlns:p14="http://schemas.microsoft.com/office/powerpoint/2010/main" val="5752348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7324B-C244-C92A-E4B5-9AC9E27354B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12BDD7F-19E4-2E07-940D-B7CB985ADB54}"/>
              </a:ext>
            </a:extLst>
          </p:cNvPr>
          <p:cNvSpPr>
            <a:spLocks noGrp="1"/>
          </p:cNvSpPr>
          <p:nvPr>
            <p:ph type="title"/>
          </p:nvPr>
        </p:nvSpPr>
        <p:spPr/>
        <p:txBody>
          <a:bodyPr/>
          <a:lstStyle/>
          <a:p>
            <a:r>
              <a:rPr lang="de-CH" noProof="0"/>
              <a:t>Workshop 1 - Kennenlernen</a:t>
            </a:r>
          </a:p>
        </p:txBody>
      </p:sp>
      <p:sp>
        <p:nvSpPr>
          <p:cNvPr id="3" name="Inhaltsplatzhalter 2">
            <a:extLst>
              <a:ext uri="{FF2B5EF4-FFF2-40B4-BE49-F238E27FC236}">
                <a16:creationId xmlns:a16="http://schemas.microsoft.com/office/drawing/2014/main" id="{5F36CD0C-3C0F-6944-EF7D-AFD124211DBB}"/>
              </a:ext>
            </a:extLst>
          </p:cNvPr>
          <p:cNvSpPr>
            <a:spLocks noGrp="1"/>
          </p:cNvSpPr>
          <p:nvPr>
            <p:ph idx="1"/>
          </p:nvPr>
        </p:nvSpPr>
        <p:spPr>
          <a:xfrm>
            <a:off x="349039" y="3000908"/>
            <a:ext cx="2433254" cy="644116"/>
          </a:xfrm>
        </p:spPr>
        <p:txBody>
          <a:bodyPr/>
          <a:lstStyle/>
          <a:p>
            <a:r>
              <a:rPr lang="de-CH" sz="2000" b="1" noProof="0">
                <a:solidFill>
                  <a:schemeClr val="accent6"/>
                </a:solidFill>
              </a:rPr>
              <a:t>Patrick</a:t>
            </a:r>
            <a:br>
              <a:rPr lang="de-CH" sz="2000" noProof="0"/>
            </a:br>
            <a:endParaRPr lang="de-CH"/>
          </a:p>
          <a:p>
            <a:r>
              <a:rPr lang="de-CH"/>
              <a:t> </a:t>
            </a:r>
            <a:endParaRPr lang="de-CH" noProof="0"/>
          </a:p>
        </p:txBody>
      </p:sp>
      <p:sp>
        <p:nvSpPr>
          <p:cNvPr id="7" name="Textplatzhalter 6">
            <a:extLst>
              <a:ext uri="{FF2B5EF4-FFF2-40B4-BE49-F238E27FC236}">
                <a16:creationId xmlns:a16="http://schemas.microsoft.com/office/drawing/2014/main" id="{8C0CF37C-1ABA-45A6-EEF6-08ADBEE5E22D}"/>
              </a:ext>
            </a:extLst>
          </p:cNvPr>
          <p:cNvSpPr>
            <a:spLocks noGrp="1"/>
          </p:cNvSpPr>
          <p:nvPr>
            <p:ph type="body" sz="quarter" idx="17"/>
          </p:nvPr>
        </p:nvSpPr>
        <p:spPr/>
        <p:txBody>
          <a:bodyPr/>
          <a:lstStyle/>
          <a:p>
            <a:endParaRPr lang="de-CH" noProof="0"/>
          </a:p>
        </p:txBody>
      </p:sp>
      <p:pic>
        <p:nvPicPr>
          <p:cNvPr id="1026" name="Picture 2">
            <a:extLst>
              <a:ext uri="{FF2B5EF4-FFF2-40B4-BE49-F238E27FC236}">
                <a16:creationId xmlns:a16="http://schemas.microsoft.com/office/drawing/2014/main" id="{D366E9B2-43A6-4EA1-1A67-FBDEAD4676C9}"/>
              </a:ext>
            </a:extLst>
          </p:cNvPr>
          <p:cNvPicPr>
            <a:picLocks noChangeAspect="1" noChangeArrowheads="1"/>
          </p:cNvPicPr>
          <p:nvPr/>
        </p:nvPicPr>
        <p:blipFill>
          <a:blip r:embed="rId3"/>
          <a:srcRect/>
          <a:stretch/>
        </p:blipFill>
        <p:spPr bwMode="auto">
          <a:xfrm>
            <a:off x="3428984" y="1448542"/>
            <a:ext cx="2278745" cy="15191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0B6441DB-D0B1-1B79-F9E4-EF74C7C82FC8}"/>
              </a:ext>
            </a:extLst>
          </p:cNvPr>
          <p:cNvPicPr>
            <a:picLocks noChangeAspect="1" noChangeArrowheads="1"/>
          </p:cNvPicPr>
          <p:nvPr/>
        </p:nvPicPr>
        <p:blipFill>
          <a:blip r:embed="rId4"/>
          <a:srcRect/>
          <a:stretch/>
        </p:blipFill>
        <p:spPr bwMode="auto">
          <a:xfrm>
            <a:off x="359526" y="3760933"/>
            <a:ext cx="2278747" cy="151916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F1D34D35-E848-C28D-8306-FA2D96EA4414}"/>
              </a:ext>
            </a:extLst>
          </p:cNvPr>
          <p:cNvPicPr>
            <a:picLocks noChangeAspect="1" noChangeArrowheads="1"/>
          </p:cNvPicPr>
          <p:nvPr/>
        </p:nvPicPr>
        <p:blipFill>
          <a:blip r:embed="rId5"/>
          <a:srcRect/>
          <a:stretch/>
        </p:blipFill>
        <p:spPr bwMode="auto">
          <a:xfrm>
            <a:off x="6505722" y="1448344"/>
            <a:ext cx="2278745" cy="1519163"/>
          </a:xfrm>
          <a:prstGeom prst="rect">
            <a:avLst/>
          </a:prstGeom>
          <a:noFill/>
          <a:extLst>
            <a:ext uri="{909E8E84-426E-40DD-AFC4-6F175D3DCCD1}">
              <a14:hiddenFill xmlns:a14="http://schemas.microsoft.com/office/drawing/2010/main">
                <a:solidFill>
                  <a:srgbClr val="FFFFFF"/>
                </a:solidFill>
              </a14:hiddenFill>
            </a:ext>
          </a:extLst>
        </p:spPr>
      </p:pic>
      <p:sp>
        <p:nvSpPr>
          <p:cNvPr id="5" name="Inhaltsplatzhalter 2">
            <a:extLst>
              <a:ext uri="{FF2B5EF4-FFF2-40B4-BE49-F238E27FC236}">
                <a16:creationId xmlns:a16="http://schemas.microsoft.com/office/drawing/2014/main" id="{C52BC9A2-A3AE-AA78-CF78-DBCFAA387AC0}"/>
              </a:ext>
            </a:extLst>
          </p:cNvPr>
          <p:cNvSpPr txBox="1">
            <a:spLocks/>
          </p:cNvSpPr>
          <p:nvPr/>
        </p:nvSpPr>
        <p:spPr>
          <a:xfrm>
            <a:off x="3432627" y="3000908"/>
            <a:ext cx="2433254"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Herbert</a:t>
            </a:r>
            <a:endParaRPr lang="de-CH"/>
          </a:p>
          <a:p>
            <a:r>
              <a:rPr lang="de-CH"/>
              <a:t> </a:t>
            </a:r>
          </a:p>
        </p:txBody>
      </p:sp>
      <p:sp>
        <p:nvSpPr>
          <p:cNvPr id="6" name="Inhaltsplatzhalter 2">
            <a:extLst>
              <a:ext uri="{FF2B5EF4-FFF2-40B4-BE49-F238E27FC236}">
                <a16:creationId xmlns:a16="http://schemas.microsoft.com/office/drawing/2014/main" id="{0C6A2EF5-89CC-41F6-E2F4-77AE5AC86C19}"/>
              </a:ext>
            </a:extLst>
          </p:cNvPr>
          <p:cNvSpPr txBox="1">
            <a:spLocks/>
          </p:cNvSpPr>
          <p:nvPr/>
        </p:nvSpPr>
        <p:spPr>
          <a:xfrm>
            <a:off x="6516215" y="3000908"/>
            <a:ext cx="2278746"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Kathrin</a:t>
            </a:r>
            <a:endParaRPr lang="de-CH"/>
          </a:p>
          <a:p>
            <a:r>
              <a:rPr lang="de-CH"/>
              <a:t> </a:t>
            </a:r>
          </a:p>
        </p:txBody>
      </p:sp>
      <p:sp>
        <p:nvSpPr>
          <p:cNvPr id="8" name="Inhaltsplatzhalter 2">
            <a:extLst>
              <a:ext uri="{FF2B5EF4-FFF2-40B4-BE49-F238E27FC236}">
                <a16:creationId xmlns:a16="http://schemas.microsoft.com/office/drawing/2014/main" id="{179E366D-139D-272A-862D-8A478FDA89E9}"/>
              </a:ext>
            </a:extLst>
          </p:cNvPr>
          <p:cNvSpPr txBox="1">
            <a:spLocks/>
          </p:cNvSpPr>
          <p:nvPr/>
        </p:nvSpPr>
        <p:spPr>
          <a:xfrm>
            <a:off x="358775" y="5362175"/>
            <a:ext cx="5716804"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Lou</a:t>
            </a:r>
            <a:endParaRPr lang="de-CH"/>
          </a:p>
          <a:p>
            <a:r>
              <a:rPr lang="de-CH"/>
              <a:t> </a:t>
            </a:r>
          </a:p>
        </p:txBody>
      </p:sp>
      <p:pic>
        <p:nvPicPr>
          <p:cNvPr id="1034" name="Picture 10">
            <a:extLst>
              <a:ext uri="{FF2B5EF4-FFF2-40B4-BE49-F238E27FC236}">
                <a16:creationId xmlns:a16="http://schemas.microsoft.com/office/drawing/2014/main" id="{E8FDB909-4A58-58A6-88D7-F2CF3F3ACD8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1042"/>
          <a:stretch/>
        </p:blipFill>
        <p:spPr bwMode="auto">
          <a:xfrm>
            <a:off x="3428983" y="3760933"/>
            <a:ext cx="2278745" cy="15203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BFDB9379-0D77-259C-7D10-FD82EEDB8275}"/>
              </a:ext>
            </a:extLst>
          </p:cNvPr>
          <p:cNvPicPr>
            <a:picLocks noChangeAspect="1" noChangeArrowheads="1"/>
          </p:cNvPicPr>
          <p:nvPr/>
        </p:nvPicPr>
        <p:blipFill>
          <a:blip r:embed="rId7"/>
          <a:srcRect l="39" r="39"/>
          <a:stretch/>
        </p:blipFill>
        <p:spPr bwMode="auto">
          <a:xfrm>
            <a:off x="347345" y="1447751"/>
            <a:ext cx="2278745" cy="1520350"/>
          </a:xfrm>
          <a:prstGeom prst="rect">
            <a:avLst/>
          </a:prstGeom>
          <a:noFill/>
          <a:extLst>
            <a:ext uri="{909E8E84-426E-40DD-AFC4-6F175D3DCCD1}">
              <a14:hiddenFill xmlns:a14="http://schemas.microsoft.com/office/drawing/2010/main">
                <a:solidFill>
                  <a:srgbClr val="FFFFFF"/>
                </a:solidFill>
              </a14:hiddenFill>
            </a:ext>
          </a:extLst>
        </p:spPr>
      </p:pic>
      <p:sp>
        <p:nvSpPr>
          <p:cNvPr id="10" name="Inhaltsplatzhalter 2">
            <a:extLst>
              <a:ext uri="{FF2B5EF4-FFF2-40B4-BE49-F238E27FC236}">
                <a16:creationId xmlns:a16="http://schemas.microsoft.com/office/drawing/2014/main" id="{94D2F0BE-74DF-3566-DC36-9DA84D163A64}"/>
              </a:ext>
            </a:extLst>
          </p:cNvPr>
          <p:cNvSpPr txBox="1">
            <a:spLocks/>
          </p:cNvSpPr>
          <p:nvPr/>
        </p:nvSpPr>
        <p:spPr>
          <a:xfrm>
            <a:off x="3432627" y="5362174"/>
            <a:ext cx="2433254"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Gruppen</a:t>
            </a:r>
            <a:endParaRPr lang="de-CH"/>
          </a:p>
          <a:p>
            <a:r>
              <a:rPr lang="de-CH"/>
              <a:t> </a:t>
            </a:r>
          </a:p>
        </p:txBody>
      </p:sp>
    </p:spTree>
    <p:extLst>
      <p:ext uri="{BB962C8B-B14F-4D97-AF65-F5344CB8AC3E}">
        <p14:creationId xmlns:p14="http://schemas.microsoft.com/office/powerpoint/2010/main" val="17694986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476754-962A-CE7C-61CD-812D1F21AC02}"/>
              </a:ext>
            </a:extLst>
          </p:cNvPr>
          <p:cNvSpPr>
            <a:spLocks noGrp="1"/>
          </p:cNvSpPr>
          <p:nvPr>
            <p:ph type="title"/>
          </p:nvPr>
        </p:nvSpPr>
        <p:spPr/>
        <p:txBody>
          <a:bodyPr/>
          <a:lstStyle/>
          <a:p>
            <a:r>
              <a:rPr lang="de-DE"/>
              <a:t>Fazit Workshop 1</a:t>
            </a:r>
            <a:endParaRPr lang="de-CH"/>
          </a:p>
        </p:txBody>
      </p:sp>
      <p:pic>
        <p:nvPicPr>
          <p:cNvPr id="6" name="Inhaltsplatzhalter 5">
            <a:extLst>
              <a:ext uri="{FF2B5EF4-FFF2-40B4-BE49-F238E27FC236}">
                <a16:creationId xmlns:a16="http://schemas.microsoft.com/office/drawing/2014/main" id="{A7B038AC-65AA-458E-5D97-22E9F54269AA}"/>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366" t="5535" r="-366" b="16484"/>
          <a:stretch/>
        </p:blipFill>
        <p:spPr>
          <a:xfrm>
            <a:off x="391409" y="1449388"/>
            <a:ext cx="8424666" cy="4378388"/>
          </a:xfrm>
        </p:spPr>
      </p:pic>
      <p:sp>
        <p:nvSpPr>
          <p:cNvPr id="4" name="Textplatzhalter 3">
            <a:extLst>
              <a:ext uri="{FF2B5EF4-FFF2-40B4-BE49-F238E27FC236}">
                <a16:creationId xmlns:a16="http://schemas.microsoft.com/office/drawing/2014/main" id="{7D0FE671-70C9-23F0-6B67-715022FFA8AC}"/>
              </a:ext>
            </a:extLst>
          </p:cNvPr>
          <p:cNvSpPr>
            <a:spLocks noGrp="1"/>
          </p:cNvSpPr>
          <p:nvPr>
            <p:ph type="body" sz="quarter" idx="17"/>
          </p:nvPr>
        </p:nvSpPr>
        <p:spPr/>
        <p:txBody>
          <a:bodyPr/>
          <a:lstStyle/>
          <a:p>
            <a:endParaRPr lang="de-CH"/>
          </a:p>
        </p:txBody>
      </p:sp>
    </p:spTree>
    <p:extLst>
      <p:ext uri="{BB962C8B-B14F-4D97-AF65-F5344CB8AC3E}">
        <p14:creationId xmlns:p14="http://schemas.microsoft.com/office/powerpoint/2010/main" val="3167470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3B75D-4726-AD11-2E71-D7765FB2A34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D680C18-CD21-1755-7E17-90250C0C24F7}"/>
              </a:ext>
            </a:extLst>
          </p:cNvPr>
          <p:cNvSpPr>
            <a:spLocks noGrp="1"/>
          </p:cNvSpPr>
          <p:nvPr>
            <p:ph type="title"/>
          </p:nvPr>
        </p:nvSpPr>
        <p:spPr/>
        <p:txBody>
          <a:bodyPr/>
          <a:lstStyle/>
          <a:p>
            <a:r>
              <a:rPr lang="de-CH" noProof="0"/>
              <a:t>Workshop 2 - Gruppeneinteilung</a:t>
            </a:r>
          </a:p>
        </p:txBody>
      </p:sp>
      <p:sp>
        <p:nvSpPr>
          <p:cNvPr id="3" name="Inhaltsplatzhalter 2">
            <a:extLst>
              <a:ext uri="{FF2B5EF4-FFF2-40B4-BE49-F238E27FC236}">
                <a16:creationId xmlns:a16="http://schemas.microsoft.com/office/drawing/2014/main" id="{B92277B8-F162-10AD-3BEE-2CD3E6833417}"/>
              </a:ext>
            </a:extLst>
          </p:cNvPr>
          <p:cNvSpPr>
            <a:spLocks noGrp="1"/>
          </p:cNvSpPr>
          <p:nvPr>
            <p:ph idx="1"/>
          </p:nvPr>
        </p:nvSpPr>
        <p:spPr>
          <a:xfrm>
            <a:off x="413757" y="3010201"/>
            <a:ext cx="2260747" cy="428538"/>
          </a:xfrm>
        </p:spPr>
        <p:txBody>
          <a:bodyPr/>
          <a:lstStyle/>
          <a:p>
            <a:r>
              <a:rPr lang="de-CH" sz="2000" b="1" noProof="0">
                <a:solidFill>
                  <a:schemeClr val="accent6"/>
                </a:solidFill>
              </a:rPr>
              <a:t>Christine &amp; Ruedi</a:t>
            </a:r>
            <a:endParaRPr lang="de-CH"/>
          </a:p>
          <a:p>
            <a:r>
              <a:rPr lang="de-CH"/>
              <a:t> </a:t>
            </a:r>
            <a:endParaRPr lang="de-CH" noProof="0"/>
          </a:p>
        </p:txBody>
      </p:sp>
      <p:sp>
        <p:nvSpPr>
          <p:cNvPr id="7" name="Textplatzhalter 6">
            <a:extLst>
              <a:ext uri="{FF2B5EF4-FFF2-40B4-BE49-F238E27FC236}">
                <a16:creationId xmlns:a16="http://schemas.microsoft.com/office/drawing/2014/main" id="{50B60B5F-6BAE-2905-4EBB-AB090B3A05F5}"/>
              </a:ext>
            </a:extLst>
          </p:cNvPr>
          <p:cNvSpPr>
            <a:spLocks noGrp="1"/>
          </p:cNvSpPr>
          <p:nvPr>
            <p:ph type="body" sz="quarter" idx="17"/>
          </p:nvPr>
        </p:nvSpPr>
        <p:spPr/>
        <p:txBody>
          <a:bodyPr/>
          <a:lstStyle/>
          <a:p>
            <a:endParaRPr lang="de-CH" noProof="0"/>
          </a:p>
        </p:txBody>
      </p:sp>
      <p:pic>
        <p:nvPicPr>
          <p:cNvPr id="1028" name="Picture 4" descr="Melanie Friedli">
            <a:extLst>
              <a:ext uri="{FF2B5EF4-FFF2-40B4-BE49-F238E27FC236}">
                <a16:creationId xmlns:a16="http://schemas.microsoft.com/office/drawing/2014/main" id="{087A43F3-B5FA-F8D2-2F3D-8C4C7484BA6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93902" y="1456846"/>
            <a:ext cx="2278747" cy="151995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6B9A6BBB-BEEB-746B-795F-27AFAA09261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65986" y="3757090"/>
            <a:ext cx="2287321" cy="15256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ommunikation - Jurapark Aargau">
            <a:extLst>
              <a:ext uri="{FF2B5EF4-FFF2-40B4-BE49-F238E27FC236}">
                <a16:creationId xmlns:a16="http://schemas.microsoft.com/office/drawing/2014/main" id="{9CCCD694-44D9-9552-20DD-CC6FDD75577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4923" y="3762810"/>
            <a:ext cx="2278745" cy="1519955"/>
          </a:xfrm>
          <a:prstGeom prst="rect">
            <a:avLst/>
          </a:prstGeom>
          <a:noFill/>
          <a:extLst>
            <a:ext uri="{909E8E84-426E-40DD-AFC4-6F175D3DCCD1}">
              <a14:hiddenFill xmlns:a14="http://schemas.microsoft.com/office/drawing/2010/main">
                <a:solidFill>
                  <a:srgbClr val="FFFFFF"/>
                </a:solidFill>
              </a14:hiddenFill>
            </a:ext>
          </a:extLst>
        </p:spPr>
      </p:pic>
      <p:sp>
        <p:nvSpPr>
          <p:cNvPr id="9" name="Inhaltsplatzhalter 2">
            <a:extLst>
              <a:ext uri="{FF2B5EF4-FFF2-40B4-BE49-F238E27FC236}">
                <a16:creationId xmlns:a16="http://schemas.microsoft.com/office/drawing/2014/main" id="{EC35054E-23CC-7707-C1D0-1A93EC049710}"/>
              </a:ext>
            </a:extLst>
          </p:cNvPr>
          <p:cNvSpPr txBox="1">
            <a:spLocks/>
          </p:cNvSpPr>
          <p:nvPr/>
        </p:nvSpPr>
        <p:spPr>
          <a:xfrm>
            <a:off x="6535093" y="5335116"/>
            <a:ext cx="2433254" cy="64411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Andrea</a:t>
            </a:r>
            <a:endParaRPr lang="de-CH"/>
          </a:p>
        </p:txBody>
      </p:sp>
      <p:sp>
        <p:nvSpPr>
          <p:cNvPr id="10" name="Inhaltsplatzhalter 2">
            <a:extLst>
              <a:ext uri="{FF2B5EF4-FFF2-40B4-BE49-F238E27FC236}">
                <a16:creationId xmlns:a16="http://schemas.microsoft.com/office/drawing/2014/main" id="{E337F459-3A6E-6E8C-15E8-F4A435C3AD2E}"/>
              </a:ext>
            </a:extLst>
          </p:cNvPr>
          <p:cNvSpPr txBox="1">
            <a:spLocks/>
          </p:cNvSpPr>
          <p:nvPr/>
        </p:nvSpPr>
        <p:spPr>
          <a:xfrm>
            <a:off x="413757" y="5333752"/>
            <a:ext cx="2433254" cy="428538"/>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Helene &amp; Isabelle</a:t>
            </a:r>
            <a:endParaRPr lang="de-CH"/>
          </a:p>
          <a:p>
            <a:r>
              <a:rPr lang="de-CH"/>
              <a:t> </a:t>
            </a:r>
          </a:p>
        </p:txBody>
      </p:sp>
      <p:pic>
        <p:nvPicPr>
          <p:cNvPr id="1026" name="Picture 2">
            <a:extLst>
              <a:ext uri="{FF2B5EF4-FFF2-40B4-BE49-F238E27FC236}">
                <a16:creationId xmlns:a16="http://schemas.microsoft.com/office/drawing/2014/main" id="{94343937-6282-2586-EF2E-62E49F96B2F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1351" y="1457045"/>
            <a:ext cx="2278745" cy="1519954"/>
          </a:xfrm>
          <a:prstGeom prst="rect">
            <a:avLst/>
          </a:prstGeom>
          <a:noFill/>
          <a:extLst>
            <a:ext uri="{909E8E84-426E-40DD-AFC4-6F175D3DCCD1}">
              <a14:hiddenFill xmlns:a14="http://schemas.microsoft.com/office/drawing/2010/main">
                <a:solidFill>
                  <a:srgbClr val="FFFFFF"/>
                </a:solidFill>
              </a14:hiddenFill>
            </a:ext>
          </a:extLst>
        </p:spPr>
      </p:pic>
      <p:sp>
        <p:nvSpPr>
          <p:cNvPr id="11" name="Inhaltsplatzhalter 2">
            <a:extLst>
              <a:ext uri="{FF2B5EF4-FFF2-40B4-BE49-F238E27FC236}">
                <a16:creationId xmlns:a16="http://schemas.microsoft.com/office/drawing/2014/main" id="{E64B718D-49D6-AEB5-BB75-861F946E443F}"/>
              </a:ext>
            </a:extLst>
          </p:cNvPr>
          <p:cNvSpPr txBox="1">
            <a:spLocks/>
          </p:cNvSpPr>
          <p:nvPr/>
        </p:nvSpPr>
        <p:spPr>
          <a:xfrm>
            <a:off x="6504633" y="3013409"/>
            <a:ext cx="2260747" cy="428538"/>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2000" b="1">
                <a:solidFill>
                  <a:schemeClr val="accent6"/>
                </a:solidFill>
              </a:rPr>
              <a:t>Melanie</a:t>
            </a:r>
            <a:endParaRPr lang="de-CH"/>
          </a:p>
          <a:p>
            <a:r>
              <a:rPr lang="de-CH"/>
              <a:t> </a:t>
            </a:r>
          </a:p>
        </p:txBody>
      </p:sp>
      <p:pic>
        <p:nvPicPr>
          <p:cNvPr id="12" name="Picture 6" descr="Andrea Schäublin">
            <a:extLst>
              <a:ext uri="{FF2B5EF4-FFF2-40B4-BE49-F238E27FC236}">
                <a16:creationId xmlns:a16="http://schemas.microsoft.com/office/drawing/2014/main" id="{61A55B40-6264-9ECE-7E26-DFDECB2C5E1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06479" y="3813402"/>
            <a:ext cx="2278745" cy="152035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2826FA3E-9B3A-19B7-C5A8-8331E1CA51D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6610"/>
          <a:stretch/>
        </p:blipFill>
        <p:spPr bwMode="auto">
          <a:xfrm>
            <a:off x="2670275" y="1456649"/>
            <a:ext cx="2278745" cy="1520350"/>
          </a:xfrm>
          <a:prstGeom prst="rect">
            <a:avLst/>
          </a:prstGeom>
          <a:noFill/>
          <a:extLst>
            <a:ext uri="{909E8E84-426E-40DD-AFC4-6F175D3DCCD1}">
              <a14:hiddenFill xmlns:a14="http://schemas.microsoft.com/office/drawing/2010/main">
                <a:solidFill>
                  <a:srgbClr val="FFFFFF"/>
                </a:solidFill>
              </a14:hiddenFill>
            </a:ext>
          </a:extLst>
        </p:spPr>
      </p:pic>
      <p:sp>
        <p:nvSpPr>
          <p:cNvPr id="14" name="Ellipse 13">
            <a:extLst>
              <a:ext uri="{FF2B5EF4-FFF2-40B4-BE49-F238E27FC236}">
                <a16:creationId xmlns:a16="http://schemas.microsoft.com/office/drawing/2014/main" id="{629F3415-639A-F7BD-3E9F-6895B91C5DEA}"/>
              </a:ext>
            </a:extLst>
          </p:cNvPr>
          <p:cNvSpPr/>
          <p:nvPr/>
        </p:nvSpPr>
        <p:spPr>
          <a:xfrm>
            <a:off x="2253612" y="1191482"/>
            <a:ext cx="841784" cy="801827"/>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de-CH" sz="2000" b="1" err="1"/>
          </a:p>
        </p:txBody>
      </p:sp>
      <p:sp>
        <p:nvSpPr>
          <p:cNvPr id="15" name="Ellipse 14">
            <a:extLst>
              <a:ext uri="{FF2B5EF4-FFF2-40B4-BE49-F238E27FC236}">
                <a16:creationId xmlns:a16="http://schemas.microsoft.com/office/drawing/2014/main" id="{CA718299-831C-D631-3BAE-E7363A48E4C8}"/>
              </a:ext>
            </a:extLst>
          </p:cNvPr>
          <p:cNvSpPr/>
          <p:nvPr/>
        </p:nvSpPr>
        <p:spPr>
          <a:xfrm>
            <a:off x="2229204" y="3429000"/>
            <a:ext cx="841784" cy="801827"/>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de-CH" sz="2000" b="1" err="1"/>
          </a:p>
        </p:txBody>
      </p:sp>
      <p:sp>
        <p:nvSpPr>
          <p:cNvPr id="16" name="Ellipse 15">
            <a:extLst>
              <a:ext uri="{FF2B5EF4-FFF2-40B4-BE49-F238E27FC236}">
                <a16:creationId xmlns:a16="http://schemas.microsoft.com/office/drawing/2014/main" id="{9727362C-8449-5ED0-6BCC-19D3FBA44D18}"/>
              </a:ext>
            </a:extLst>
          </p:cNvPr>
          <p:cNvSpPr/>
          <p:nvPr/>
        </p:nvSpPr>
        <p:spPr>
          <a:xfrm>
            <a:off x="6114201" y="1191481"/>
            <a:ext cx="841784" cy="801827"/>
          </a:xfrm>
          <a:prstGeom prst="ellipse">
            <a:avLst/>
          </a:prstGeom>
          <a:solidFill>
            <a:srgbClr val="FA7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de-CH" sz="2000" b="1"/>
          </a:p>
        </p:txBody>
      </p:sp>
      <p:sp>
        <p:nvSpPr>
          <p:cNvPr id="17" name="Ellipse 16">
            <a:extLst>
              <a:ext uri="{FF2B5EF4-FFF2-40B4-BE49-F238E27FC236}">
                <a16:creationId xmlns:a16="http://schemas.microsoft.com/office/drawing/2014/main" id="{61C0D183-D47F-40CF-7642-01E3FD9F60E0}"/>
              </a:ext>
            </a:extLst>
          </p:cNvPr>
          <p:cNvSpPr/>
          <p:nvPr/>
        </p:nvSpPr>
        <p:spPr>
          <a:xfrm>
            <a:off x="6077969" y="3544813"/>
            <a:ext cx="841784" cy="801827"/>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de-CH" sz="2000" b="1" err="1"/>
          </a:p>
        </p:txBody>
      </p:sp>
    </p:spTree>
    <p:extLst>
      <p:ext uri="{BB962C8B-B14F-4D97-AF65-F5344CB8AC3E}">
        <p14:creationId xmlns:p14="http://schemas.microsoft.com/office/powerpoint/2010/main" val="38960434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5DB8447-744E-16DC-C814-0FB222BBC31D}"/>
              </a:ext>
            </a:extLst>
          </p:cNvPr>
          <p:cNvSpPr>
            <a:spLocks noGrp="1"/>
          </p:cNvSpPr>
          <p:nvPr>
            <p:ph type="title"/>
          </p:nvPr>
        </p:nvSpPr>
        <p:spPr/>
        <p:txBody>
          <a:bodyPr/>
          <a:lstStyle/>
          <a:p>
            <a:r>
              <a:rPr lang="de-DE"/>
              <a:t>Workshop 2</a:t>
            </a:r>
            <a:endParaRPr lang="de-CH"/>
          </a:p>
        </p:txBody>
      </p:sp>
      <p:sp>
        <p:nvSpPr>
          <p:cNvPr id="3" name="Inhaltsplatzhalter 2">
            <a:extLst>
              <a:ext uri="{FF2B5EF4-FFF2-40B4-BE49-F238E27FC236}">
                <a16:creationId xmlns:a16="http://schemas.microsoft.com/office/drawing/2014/main" id="{01D5C583-DB3B-A731-13F5-E9942BE78C5F}"/>
              </a:ext>
            </a:extLst>
          </p:cNvPr>
          <p:cNvSpPr>
            <a:spLocks noGrp="1"/>
          </p:cNvSpPr>
          <p:nvPr>
            <p:ph idx="1"/>
          </p:nvPr>
        </p:nvSpPr>
        <p:spPr/>
        <p:txBody>
          <a:bodyPr/>
          <a:lstStyle/>
          <a:p>
            <a:r>
              <a:rPr lang="de-DE" sz="2400" b="1"/>
              <a:t>1. Personas: Weiterentwickeln und Erarbeiten (25‘)</a:t>
            </a:r>
          </a:p>
          <a:p>
            <a:r>
              <a:rPr lang="de-DE" sz="2000"/>
              <a:t>An welche Personas richten sich die Leistungen aus dem ?-Feld?</a:t>
            </a:r>
          </a:p>
          <a:p>
            <a:endParaRPr lang="de-DE" sz="2000" b="1"/>
          </a:p>
          <a:p>
            <a:endParaRPr lang="de-DE" sz="2000" b="1"/>
          </a:p>
          <a:p>
            <a:r>
              <a:rPr lang="de-DE" sz="2000" b="1"/>
              <a:t>Dazwischen: 20‘ Pause im </a:t>
            </a:r>
            <a:r>
              <a:rPr lang="de-DE" sz="2000" b="1" err="1"/>
              <a:t>FibL</a:t>
            </a:r>
            <a:r>
              <a:rPr lang="de-DE" sz="2000" b="1"/>
              <a:t>-Restaurant</a:t>
            </a:r>
          </a:p>
          <a:p>
            <a:endParaRPr lang="de-DE" sz="2000"/>
          </a:p>
          <a:p>
            <a:endParaRPr lang="de-DE" sz="2000"/>
          </a:p>
          <a:p>
            <a:r>
              <a:rPr lang="de-DE" sz="2400" b="1"/>
              <a:t>2. Vision (25‘)</a:t>
            </a:r>
          </a:p>
          <a:p>
            <a:r>
              <a:rPr lang="de-DE" sz="2000"/>
              <a:t>Wie sieht unser Tourismus-Traum für den Jurapark in 10 Jahren aus?</a:t>
            </a:r>
          </a:p>
          <a:p>
            <a:endParaRPr lang="de-DE" sz="2000"/>
          </a:p>
        </p:txBody>
      </p:sp>
      <p:sp>
        <p:nvSpPr>
          <p:cNvPr id="4" name="Textplatzhalter 3">
            <a:extLst>
              <a:ext uri="{FF2B5EF4-FFF2-40B4-BE49-F238E27FC236}">
                <a16:creationId xmlns:a16="http://schemas.microsoft.com/office/drawing/2014/main" id="{046D8F8E-2F88-DDC2-80BC-B48BDC0656E8}"/>
              </a:ext>
            </a:extLst>
          </p:cNvPr>
          <p:cNvSpPr>
            <a:spLocks noGrp="1"/>
          </p:cNvSpPr>
          <p:nvPr>
            <p:ph type="body" sz="quarter" idx="17"/>
          </p:nvPr>
        </p:nvSpPr>
        <p:spPr/>
        <p:txBody>
          <a:bodyPr/>
          <a:lstStyle/>
          <a:p>
            <a:endParaRPr lang="de-CH"/>
          </a:p>
        </p:txBody>
      </p:sp>
      <p:pic>
        <p:nvPicPr>
          <p:cNvPr id="5" name="Inhaltsplatzhalter 5" descr="Erhobene Hand mit einfarbiger Füllung">
            <a:extLst>
              <a:ext uri="{FF2B5EF4-FFF2-40B4-BE49-F238E27FC236}">
                <a16:creationId xmlns:a16="http://schemas.microsoft.com/office/drawing/2014/main" id="{5B6C2F41-8D84-9BCE-E923-5FBCF5192E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23341">
            <a:off x="4717244" y="2663216"/>
            <a:ext cx="1265655" cy="1265655"/>
          </a:xfrm>
          <a:prstGeom prst="rect">
            <a:avLst/>
          </a:prstGeom>
        </p:spPr>
      </p:pic>
    </p:spTree>
    <p:extLst>
      <p:ext uri="{BB962C8B-B14F-4D97-AF65-F5344CB8AC3E}">
        <p14:creationId xmlns:p14="http://schemas.microsoft.com/office/powerpoint/2010/main" val="36420989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DF19B-5B88-D2DE-4D0B-A780DD16D4C9}"/>
            </a:ext>
          </a:extLst>
        </p:cNvPr>
        <p:cNvGrpSpPr/>
        <p:nvPr/>
      </p:nvGrpSpPr>
      <p:grpSpPr>
        <a:xfrm>
          <a:off x="0" y="0"/>
          <a:ext cx="0" cy="0"/>
          <a:chOff x="0" y="0"/>
          <a:chExt cx="0" cy="0"/>
        </a:xfrm>
      </p:grpSpPr>
      <p:sp>
        <p:nvSpPr>
          <p:cNvPr id="2" name="Textplatzhalter 1">
            <a:extLst>
              <a:ext uri="{FF2B5EF4-FFF2-40B4-BE49-F238E27FC236}">
                <a16:creationId xmlns:a16="http://schemas.microsoft.com/office/drawing/2014/main" id="{524CE222-8EC8-6093-C191-E9F71EEB074E}"/>
              </a:ext>
            </a:extLst>
          </p:cNvPr>
          <p:cNvSpPr>
            <a:spLocks noGrp="1"/>
          </p:cNvSpPr>
          <p:nvPr>
            <p:ph type="body" sz="quarter" idx="18"/>
          </p:nvPr>
        </p:nvSpPr>
        <p:spPr>
          <a:xfrm>
            <a:off x="890037" y="1317112"/>
            <a:ext cx="2286330" cy="1386743"/>
          </a:xfrm>
        </p:spPr>
        <p:txBody>
          <a:bodyPr/>
          <a:lstStyle/>
          <a:p>
            <a:r>
              <a:rPr lang="de-DE"/>
              <a:t>Grundleistungen: Netzwerk, Marketing, Beratung, Besucherlenkung, Barrierefrei</a:t>
            </a:r>
            <a:endParaRPr lang="de-CH"/>
          </a:p>
        </p:txBody>
      </p:sp>
      <p:sp>
        <p:nvSpPr>
          <p:cNvPr id="3" name="Textplatzhalter 2">
            <a:extLst>
              <a:ext uri="{FF2B5EF4-FFF2-40B4-BE49-F238E27FC236}">
                <a16:creationId xmlns:a16="http://schemas.microsoft.com/office/drawing/2014/main" id="{6C752A72-C3AD-0349-CA29-6A97419EA60F}"/>
              </a:ext>
            </a:extLst>
          </p:cNvPr>
          <p:cNvSpPr>
            <a:spLocks noGrp="1"/>
          </p:cNvSpPr>
          <p:nvPr>
            <p:ph type="body" sz="quarter" idx="21"/>
          </p:nvPr>
        </p:nvSpPr>
        <p:spPr/>
        <p:txBody>
          <a:bodyPr/>
          <a:lstStyle/>
          <a:p>
            <a:r>
              <a:rPr lang="de-DE"/>
              <a:t>Partnerangebote</a:t>
            </a:r>
            <a:endParaRPr lang="de-CH"/>
          </a:p>
        </p:txBody>
      </p:sp>
      <p:sp>
        <p:nvSpPr>
          <p:cNvPr id="4" name="Textplatzhalter 3">
            <a:extLst>
              <a:ext uri="{FF2B5EF4-FFF2-40B4-BE49-F238E27FC236}">
                <a16:creationId xmlns:a16="http://schemas.microsoft.com/office/drawing/2014/main" id="{8F5F49EA-FB32-CC6A-F6B2-CDF2849B6C0C}"/>
              </a:ext>
            </a:extLst>
          </p:cNvPr>
          <p:cNvSpPr>
            <a:spLocks noGrp="1"/>
          </p:cNvSpPr>
          <p:nvPr>
            <p:ph type="body" sz="quarter" idx="22"/>
          </p:nvPr>
        </p:nvSpPr>
        <p:spPr/>
        <p:txBody>
          <a:bodyPr/>
          <a:lstStyle/>
          <a:p>
            <a:r>
              <a:rPr lang="de-DE"/>
              <a:t>Eigene Angebote</a:t>
            </a:r>
            <a:endParaRPr lang="de-CH"/>
          </a:p>
        </p:txBody>
      </p:sp>
      <p:sp>
        <p:nvSpPr>
          <p:cNvPr id="5" name="Textplatzhalter 4">
            <a:extLst>
              <a:ext uri="{FF2B5EF4-FFF2-40B4-BE49-F238E27FC236}">
                <a16:creationId xmlns:a16="http://schemas.microsoft.com/office/drawing/2014/main" id="{C4B3B58E-87BF-A003-A603-2218DEA46188}"/>
              </a:ext>
            </a:extLst>
          </p:cNvPr>
          <p:cNvSpPr>
            <a:spLocks noGrp="1"/>
          </p:cNvSpPr>
          <p:nvPr>
            <p:ph type="body" sz="quarter" idx="23"/>
          </p:nvPr>
        </p:nvSpPr>
        <p:spPr/>
        <p:txBody>
          <a:bodyPr/>
          <a:lstStyle/>
          <a:p>
            <a:r>
              <a:rPr lang="de-DE"/>
              <a:t>Exkursionen &amp; Events</a:t>
            </a:r>
            <a:endParaRPr lang="de-CH"/>
          </a:p>
        </p:txBody>
      </p:sp>
      <p:pic>
        <p:nvPicPr>
          <p:cNvPr id="10" name="Bildplatzhalter 9">
            <a:extLst>
              <a:ext uri="{FF2B5EF4-FFF2-40B4-BE49-F238E27FC236}">
                <a16:creationId xmlns:a16="http://schemas.microsoft.com/office/drawing/2014/main" id="{A9865A4E-DEE7-A023-EFC2-D79AA69DEF13}"/>
              </a:ext>
            </a:extLst>
          </p:cNvPr>
          <p:cNvPicPr>
            <a:picLocks noGrp="1" noChangeAspect="1"/>
          </p:cNvPicPr>
          <p:nvPr>
            <p:ph type="pic" sz="quarter" idx="20"/>
          </p:nvPr>
        </p:nvPicPr>
        <p:blipFill>
          <a:blip r:embed="rId3">
            <a:extLst>
              <a:ext uri="{28A0092B-C50C-407E-A947-70E740481C1C}">
                <a14:useLocalDpi xmlns:a14="http://schemas.microsoft.com/office/drawing/2010/main" val="0"/>
              </a:ext>
            </a:extLst>
          </a:blip>
          <a:srcRect l="16659" r="16659"/>
          <a:stretch>
            <a:fillRect/>
          </a:stretch>
        </p:blipFill>
        <p:spPr/>
      </p:pic>
      <p:sp>
        <p:nvSpPr>
          <p:cNvPr id="7" name="Titel 6">
            <a:extLst>
              <a:ext uri="{FF2B5EF4-FFF2-40B4-BE49-F238E27FC236}">
                <a16:creationId xmlns:a16="http://schemas.microsoft.com/office/drawing/2014/main" id="{8419270B-2E44-FF87-D0A6-F040C54AA88D}"/>
              </a:ext>
            </a:extLst>
          </p:cNvPr>
          <p:cNvSpPr>
            <a:spLocks noGrp="1"/>
          </p:cNvSpPr>
          <p:nvPr>
            <p:ph type="title"/>
          </p:nvPr>
        </p:nvSpPr>
        <p:spPr/>
        <p:txBody>
          <a:bodyPr/>
          <a:lstStyle/>
          <a:p>
            <a:r>
              <a:rPr lang="de-DE"/>
              <a:t>Workshop 3 – Zukünftige Zusammenarbeit</a:t>
            </a:r>
            <a:endParaRPr lang="de-CH"/>
          </a:p>
        </p:txBody>
      </p:sp>
      <p:sp>
        <p:nvSpPr>
          <p:cNvPr id="8" name="Textplatzhalter 7">
            <a:extLst>
              <a:ext uri="{FF2B5EF4-FFF2-40B4-BE49-F238E27FC236}">
                <a16:creationId xmlns:a16="http://schemas.microsoft.com/office/drawing/2014/main" id="{EFDA9860-7548-7BF2-31B8-BEF7D7CAE738}"/>
              </a:ext>
            </a:extLst>
          </p:cNvPr>
          <p:cNvSpPr>
            <a:spLocks noGrp="1"/>
          </p:cNvSpPr>
          <p:nvPr>
            <p:ph type="body" sz="quarter" idx="17"/>
          </p:nvPr>
        </p:nvSpPr>
        <p:spPr/>
        <p:txBody>
          <a:bodyPr/>
          <a:lstStyle/>
          <a:p>
            <a:endParaRPr lang="de-CH"/>
          </a:p>
        </p:txBody>
      </p:sp>
      <p:cxnSp>
        <p:nvCxnSpPr>
          <p:cNvPr id="12" name="Gerader Verbinder 11">
            <a:extLst>
              <a:ext uri="{FF2B5EF4-FFF2-40B4-BE49-F238E27FC236}">
                <a16:creationId xmlns:a16="http://schemas.microsoft.com/office/drawing/2014/main" id="{56389E7C-7CAA-51DA-5400-A201751B9571}"/>
              </a:ext>
            </a:extLst>
          </p:cNvPr>
          <p:cNvCxnSpPr/>
          <p:nvPr/>
        </p:nvCxnSpPr>
        <p:spPr>
          <a:xfrm>
            <a:off x="3103624" y="2244436"/>
            <a:ext cx="314985" cy="311728"/>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Gerader Verbinder 12">
            <a:extLst>
              <a:ext uri="{FF2B5EF4-FFF2-40B4-BE49-F238E27FC236}">
                <a16:creationId xmlns:a16="http://schemas.microsoft.com/office/drawing/2014/main" id="{43BFDD70-39F3-DB25-4CB2-A179B2570E39}"/>
              </a:ext>
            </a:extLst>
          </p:cNvPr>
          <p:cNvCxnSpPr>
            <a:cxnSpLocks/>
          </p:cNvCxnSpPr>
          <p:nvPr/>
        </p:nvCxnSpPr>
        <p:spPr>
          <a:xfrm flipV="1">
            <a:off x="2946132" y="4539740"/>
            <a:ext cx="472477" cy="49458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Gerader Verbinder 14">
            <a:extLst>
              <a:ext uri="{FF2B5EF4-FFF2-40B4-BE49-F238E27FC236}">
                <a16:creationId xmlns:a16="http://schemas.microsoft.com/office/drawing/2014/main" id="{1AB65609-1EC1-46F0-019A-5287543826CF}"/>
              </a:ext>
            </a:extLst>
          </p:cNvPr>
          <p:cNvCxnSpPr>
            <a:cxnSpLocks/>
          </p:cNvCxnSpPr>
          <p:nvPr/>
        </p:nvCxnSpPr>
        <p:spPr>
          <a:xfrm flipV="1">
            <a:off x="5621474" y="1903026"/>
            <a:ext cx="555936" cy="568494"/>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Gerader Verbinder 16">
            <a:extLst>
              <a:ext uri="{FF2B5EF4-FFF2-40B4-BE49-F238E27FC236}">
                <a16:creationId xmlns:a16="http://schemas.microsoft.com/office/drawing/2014/main" id="{EDC87D19-4CF1-777C-B3FA-81C0C46DC7A7}"/>
              </a:ext>
            </a:extLst>
          </p:cNvPr>
          <p:cNvCxnSpPr>
            <a:cxnSpLocks/>
          </p:cNvCxnSpPr>
          <p:nvPr/>
        </p:nvCxnSpPr>
        <p:spPr>
          <a:xfrm flipH="1" flipV="1">
            <a:off x="5220072" y="4879212"/>
            <a:ext cx="434148" cy="49458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75323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C946EA-E69E-9555-F09B-0E42DF698AD2}"/>
              </a:ext>
            </a:extLst>
          </p:cNvPr>
          <p:cNvSpPr>
            <a:spLocks noGrp="1"/>
          </p:cNvSpPr>
          <p:nvPr>
            <p:ph type="title"/>
          </p:nvPr>
        </p:nvSpPr>
        <p:spPr/>
        <p:txBody>
          <a:bodyPr/>
          <a:lstStyle/>
          <a:p>
            <a:r>
              <a:rPr lang="de-DE"/>
              <a:t>Dienstleistungen Jurapark Aargau</a:t>
            </a:r>
            <a:endParaRPr lang="de-CH"/>
          </a:p>
        </p:txBody>
      </p:sp>
      <p:sp>
        <p:nvSpPr>
          <p:cNvPr id="3" name="Inhaltsplatzhalter 2">
            <a:extLst>
              <a:ext uri="{FF2B5EF4-FFF2-40B4-BE49-F238E27FC236}">
                <a16:creationId xmlns:a16="http://schemas.microsoft.com/office/drawing/2014/main" id="{044575D5-F40A-5CC1-B721-9D964E671246}"/>
              </a:ext>
            </a:extLst>
          </p:cNvPr>
          <p:cNvSpPr>
            <a:spLocks noGrp="1"/>
          </p:cNvSpPr>
          <p:nvPr>
            <p:ph idx="1"/>
          </p:nvPr>
        </p:nvSpPr>
        <p:spPr/>
        <p:txBody>
          <a:bodyPr/>
          <a:lstStyle/>
          <a:p>
            <a:r>
              <a:rPr lang="de-CH" b="1"/>
              <a:t>Formelle Partnerschaften für:</a:t>
            </a:r>
          </a:p>
          <a:p>
            <a:pPr marL="285750" indent="-285750">
              <a:buFont typeface="Arial" panose="020B0604020202020204" pitchFamily="34" charset="0"/>
              <a:buChar char="•"/>
            </a:pPr>
            <a:r>
              <a:rPr lang="de-CH"/>
              <a:t>Restaurants &amp; andere Gastronomiebetriebe</a:t>
            </a:r>
          </a:p>
          <a:p>
            <a:pPr marL="285750" indent="-285750">
              <a:buFont typeface="Arial" panose="020B0604020202020204" pitchFamily="34" charset="0"/>
              <a:buChar char="•"/>
            </a:pPr>
            <a:r>
              <a:rPr lang="de-CH"/>
              <a:t>Veranstaltende</a:t>
            </a:r>
          </a:p>
          <a:p>
            <a:pPr marL="285750" indent="-285750">
              <a:buFont typeface="Arial" panose="020B0604020202020204" pitchFamily="34" charset="0"/>
              <a:buChar char="•"/>
            </a:pPr>
            <a:r>
              <a:rPr lang="de-CH"/>
              <a:t>Verkaufspunkte von Jurapark-Produkten</a:t>
            </a:r>
          </a:p>
          <a:p>
            <a:pPr marL="285750" indent="-285750">
              <a:buFont typeface="Arial" panose="020B0604020202020204" pitchFamily="34" charset="0"/>
              <a:buChar char="•"/>
            </a:pPr>
            <a:r>
              <a:rPr lang="de-CH"/>
              <a:t>Weingüter, </a:t>
            </a:r>
            <a:r>
              <a:rPr lang="de-CH" err="1"/>
              <a:t>Imkereien</a:t>
            </a:r>
            <a:r>
              <a:rPr lang="de-CH"/>
              <a:t> &amp; andere Produktionsbetriebe</a:t>
            </a:r>
          </a:p>
          <a:p>
            <a:pPr marL="285750" indent="-285750">
              <a:buFont typeface="Arial" panose="020B0604020202020204" pitchFamily="34" charset="0"/>
              <a:buChar char="•"/>
            </a:pPr>
            <a:r>
              <a:rPr lang="de-CH"/>
              <a:t>Vereine</a:t>
            </a:r>
          </a:p>
          <a:p>
            <a:pPr marL="285750" indent="-285750">
              <a:buFont typeface="Arial" panose="020B0604020202020204" pitchFamily="34" charset="0"/>
              <a:buChar char="•"/>
            </a:pPr>
            <a:r>
              <a:rPr lang="de-CH"/>
              <a:t>Gartenbaubetriebe</a:t>
            </a:r>
          </a:p>
        </p:txBody>
      </p:sp>
      <p:sp>
        <p:nvSpPr>
          <p:cNvPr id="4" name="Textplatzhalter 3">
            <a:extLst>
              <a:ext uri="{FF2B5EF4-FFF2-40B4-BE49-F238E27FC236}">
                <a16:creationId xmlns:a16="http://schemas.microsoft.com/office/drawing/2014/main" id="{7F224DBC-60BB-5E0B-EAD4-9D35C8D5371D}"/>
              </a:ext>
            </a:extLst>
          </p:cNvPr>
          <p:cNvSpPr>
            <a:spLocks noGrp="1"/>
          </p:cNvSpPr>
          <p:nvPr>
            <p:ph type="body" sz="quarter" idx="17"/>
          </p:nvPr>
        </p:nvSpPr>
        <p:spPr/>
        <p:txBody>
          <a:bodyPr/>
          <a:lstStyle/>
          <a:p>
            <a:endParaRPr lang="de-CH"/>
          </a:p>
        </p:txBody>
      </p:sp>
      <p:sp>
        <p:nvSpPr>
          <p:cNvPr id="5" name="Inhaltsplatzhalter 4">
            <a:extLst>
              <a:ext uri="{FF2B5EF4-FFF2-40B4-BE49-F238E27FC236}">
                <a16:creationId xmlns:a16="http://schemas.microsoft.com/office/drawing/2014/main" id="{4C5F0470-8633-B249-A66B-CB5B849EAB23}"/>
              </a:ext>
            </a:extLst>
          </p:cNvPr>
          <p:cNvSpPr>
            <a:spLocks noGrp="1"/>
          </p:cNvSpPr>
          <p:nvPr>
            <p:ph idx="18"/>
          </p:nvPr>
        </p:nvSpPr>
        <p:spPr/>
        <p:txBody>
          <a:bodyPr/>
          <a:lstStyle/>
          <a:p>
            <a:r>
              <a:rPr lang="de-CH" b="1"/>
              <a:t>Andere Arten der Zusammenarbeit mit: </a:t>
            </a:r>
          </a:p>
          <a:p>
            <a:pPr marL="285750" indent="-285750">
              <a:buFont typeface="Arial" panose="020B0604020202020204" pitchFamily="34" charset="0"/>
              <a:buChar char="•"/>
            </a:pPr>
            <a:r>
              <a:rPr lang="de-CH"/>
              <a:t>Unterkünften</a:t>
            </a:r>
          </a:p>
          <a:p>
            <a:pPr marL="285750" indent="-285750">
              <a:buFont typeface="Arial" panose="020B0604020202020204" pitchFamily="34" charset="0"/>
              <a:buChar char="•"/>
            </a:pPr>
            <a:r>
              <a:rPr lang="de-CH"/>
              <a:t>Museen</a:t>
            </a:r>
          </a:p>
          <a:p>
            <a:pPr marL="285750" indent="-285750">
              <a:buFont typeface="Arial" panose="020B0604020202020204" pitchFamily="34" charset="0"/>
              <a:buChar char="•"/>
            </a:pPr>
            <a:r>
              <a:rPr lang="de-CH"/>
              <a:t>Anderen Tourismusorganisationen</a:t>
            </a:r>
          </a:p>
          <a:p>
            <a:endParaRPr lang="de-CH"/>
          </a:p>
        </p:txBody>
      </p:sp>
      <p:pic>
        <p:nvPicPr>
          <p:cNvPr id="6" name="Grafik 5">
            <a:extLst>
              <a:ext uri="{FF2B5EF4-FFF2-40B4-BE49-F238E27FC236}">
                <a16:creationId xmlns:a16="http://schemas.microsoft.com/office/drawing/2014/main" id="{A6B4F8F2-40B6-C207-6172-0DE34D06936D}"/>
              </a:ext>
            </a:extLst>
          </p:cNvPr>
          <p:cNvPicPr>
            <a:picLocks noChangeAspect="1"/>
          </p:cNvPicPr>
          <p:nvPr/>
        </p:nvPicPr>
        <p:blipFill>
          <a:blip r:embed="rId3"/>
          <a:srcRect l="6567" t="15459" r="4868" b="15969"/>
          <a:stretch/>
        </p:blipFill>
        <p:spPr>
          <a:xfrm>
            <a:off x="2202627" y="4862819"/>
            <a:ext cx="2189353" cy="1086461"/>
          </a:xfrm>
          <a:prstGeom prst="rect">
            <a:avLst/>
          </a:prstGeom>
        </p:spPr>
      </p:pic>
    </p:spTree>
    <p:extLst>
      <p:ext uri="{BB962C8B-B14F-4D97-AF65-F5344CB8AC3E}">
        <p14:creationId xmlns:p14="http://schemas.microsoft.com/office/powerpoint/2010/main" val="16641475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17115946-A922-A4A2-F5C0-A55757F1F756}"/>
              </a:ext>
            </a:extLst>
          </p:cNvPr>
          <p:cNvSpPr>
            <a:spLocks noGrp="1"/>
          </p:cNvSpPr>
          <p:nvPr>
            <p:ph type="body" sz="quarter" idx="18"/>
          </p:nvPr>
        </p:nvSpPr>
        <p:spPr>
          <a:xfrm>
            <a:off x="817294" y="1807457"/>
            <a:ext cx="2286330" cy="406049"/>
          </a:xfrm>
        </p:spPr>
        <p:txBody>
          <a:bodyPr/>
          <a:lstStyle/>
          <a:p>
            <a:r>
              <a:rPr lang="de-DE"/>
              <a:t>Angebotsentwicklung</a:t>
            </a:r>
            <a:endParaRPr lang="de-CH"/>
          </a:p>
        </p:txBody>
      </p:sp>
      <p:sp>
        <p:nvSpPr>
          <p:cNvPr id="3" name="Textplatzhalter 2">
            <a:extLst>
              <a:ext uri="{FF2B5EF4-FFF2-40B4-BE49-F238E27FC236}">
                <a16:creationId xmlns:a16="http://schemas.microsoft.com/office/drawing/2014/main" id="{F40E5E01-B261-F85B-409F-50C5A2C75104}"/>
              </a:ext>
            </a:extLst>
          </p:cNvPr>
          <p:cNvSpPr>
            <a:spLocks noGrp="1"/>
          </p:cNvSpPr>
          <p:nvPr>
            <p:ph type="body" sz="quarter" idx="21"/>
          </p:nvPr>
        </p:nvSpPr>
        <p:spPr>
          <a:xfrm>
            <a:off x="6147147" y="1501748"/>
            <a:ext cx="1914053" cy="896396"/>
          </a:xfrm>
        </p:spPr>
        <p:txBody>
          <a:bodyPr/>
          <a:lstStyle/>
          <a:p>
            <a:r>
              <a:rPr lang="de-DE"/>
              <a:t>Raumplanung, Besucherlenkung &amp; Routenführung</a:t>
            </a:r>
            <a:endParaRPr lang="de-CH"/>
          </a:p>
        </p:txBody>
      </p:sp>
      <p:sp>
        <p:nvSpPr>
          <p:cNvPr id="4" name="Textplatzhalter 3">
            <a:extLst>
              <a:ext uri="{FF2B5EF4-FFF2-40B4-BE49-F238E27FC236}">
                <a16:creationId xmlns:a16="http://schemas.microsoft.com/office/drawing/2014/main" id="{4FCB1BE9-683B-A956-F297-D9ECD99D8BD2}"/>
              </a:ext>
            </a:extLst>
          </p:cNvPr>
          <p:cNvSpPr>
            <a:spLocks noGrp="1"/>
          </p:cNvSpPr>
          <p:nvPr>
            <p:ph type="body" sz="quarter" idx="22"/>
          </p:nvPr>
        </p:nvSpPr>
        <p:spPr>
          <a:xfrm>
            <a:off x="619350" y="3263633"/>
            <a:ext cx="1941027" cy="651222"/>
          </a:xfrm>
        </p:spPr>
        <p:txBody>
          <a:bodyPr/>
          <a:lstStyle/>
          <a:p>
            <a:r>
              <a:rPr lang="de-DE"/>
              <a:t>Marketing &amp; Kommunikation</a:t>
            </a:r>
            <a:endParaRPr lang="de-CH"/>
          </a:p>
        </p:txBody>
      </p:sp>
      <p:sp>
        <p:nvSpPr>
          <p:cNvPr id="5" name="Textplatzhalter 4">
            <a:extLst>
              <a:ext uri="{FF2B5EF4-FFF2-40B4-BE49-F238E27FC236}">
                <a16:creationId xmlns:a16="http://schemas.microsoft.com/office/drawing/2014/main" id="{7C5AB7F5-0EC9-36BE-742C-1C706B9625B1}"/>
              </a:ext>
            </a:extLst>
          </p:cNvPr>
          <p:cNvSpPr>
            <a:spLocks noGrp="1"/>
          </p:cNvSpPr>
          <p:nvPr>
            <p:ph type="body" sz="quarter" idx="23"/>
          </p:nvPr>
        </p:nvSpPr>
        <p:spPr>
          <a:xfrm>
            <a:off x="1312082" y="4748112"/>
            <a:ext cx="1634325" cy="406049"/>
          </a:xfrm>
        </p:spPr>
        <p:txBody>
          <a:bodyPr/>
          <a:lstStyle/>
          <a:p>
            <a:r>
              <a:rPr lang="de-DE"/>
              <a:t>Barrierefreiheit</a:t>
            </a:r>
            <a:endParaRPr lang="de-CH"/>
          </a:p>
        </p:txBody>
      </p:sp>
      <p:sp>
        <p:nvSpPr>
          <p:cNvPr id="7" name="Titel 6">
            <a:extLst>
              <a:ext uri="{FF2B5EF4-FFF2-40B4-BE49-F238E27FC236}">
                <a16:creationId xmlns:a16="http://schemas.microsoft.com/office/drawing/2014/main" id="{1A357BAB-610B-1AE6-5377-89FFFE42288A}"/>
              </a:ext>
            </a:extLst>
          </p:cNvPr>
          <p:cNvSpPr>
            <a:spLocks noGrp="1"/>
          </p:cNvSpPr>
          <p:nvPr>
            <p:ph type="title"/>
          </p:nvPr>
        </p:nvSpPr>
        <p:spPr/>
        <p:txBody>
          <a:bodyPr/>
          <a:lstStyle/>
          <a:p>
            <a:r>
              <a:rPr lang="de-DE"/>
              <a:t>Beratung &amp; Netzwerk</a:t>
            </a:r>
            <a:endParaRPr lang="de-CH"/>
          </a:p>
        </p:txBody>
      </p:sp>
      <p:sp>
        <p:nvSpPr>
          <p:cNvPr id="8" name="Textplatzhalter 7">
            <a:extLst>
              <a:ext uri="{FF2B5EF4-FFF2-40B4-BE49-F238E27FC236}">
                <a16:creationId xmlns:a16="http://schemas.microsoft.com/office/drawing/2014/main" id="{EDFC7A03-6E7F-9D81-B5AC-6B5279FA7472}"/>
              </a:ext>
            </a:extLst>
          </p:cNvPr>
          <p:cNvSpPr>
            <a:spLocks noGrp="1"/>
          </p:cNvSpPr>
          <p:nvPr>
            <p:ph type="body" sz="quarter" idx="17"/>
          </p:nvPr>
        </p:nvSpPr>
        <p:spPr/>
        <p:txBody>
          <a:bodyPr/>
          <a:lstStyle/>
          <a:p>
            <a:r>
              <a:rPr lang="de-DE"/>
              <a:t>Erstberatung kostenlos, längerfristige Projekte gem. individueller Absprache</a:t>
            </a:r>
            <a:endParaRPr lang="de-CH"/>
          </a:p>
        </p:txBody>
      </p:sp>
      <p:sp>
        <p:nvSpPr>
          <p:cNvPr id="9" name="Textplatzhalter 4">
            <a:extLst>
              <a:ext uri="{FF2B5EF4-FFF2-40B4-BE49-F238E27FC236}">
                <a16:creationId xmlns:a16="http://schemas.microsoft.com/office/drawing/2014/main" id="{FB4CF04B-0B9B-FA02-DCB1-DC2B6E23CBF7}"/>
              </a:ext>
            </a:extLst>
          </p:cNvPr>
          <p:cNvSpPr txBox="1">
            <a:spLocks/>
          </p:cNvSpPr>
          <p:nvPr/>
        </p:nvSpPr>
        <p:spPr>
          <a:xfrm>
            <a:off x="6358906" y="3321221"/>
            <a:ext cx="2379756" cy="406049"/>
          </a:xfrm>
          <a:prstGeom prst="roundRect">
            <a:avLst>
              <a:gd name="adj" fmla="val 16935"/>
            </a:avLst>
          </a:prstGeom>
          <a:solidFill>
            <a:schemeClr val="accent6"/>
          </a:solidFill>
          <a:ln w="28575">
            <a:solidFill>
              <a:schemeClr val="accent6"/>
            </a:solidFill>
          </a:ln>
        </p:spPr>
        <p:txBody>
          <a:bodyPr vert="horz" wrap="square" lIns="72000" tIns="72000" rIns="72000" bIns="72000" rtlCol="0" anchor="ctr">
            <a:spAutoFit/>
          </a:bodyPr>
          <a:lstStyle>
            <a:lvl1pPr marL="0" indent="0" algn="ctr" defTabSz="685800" rtl="0" eaLnBrk="1" latinLnBrk="0" hangingPunct="1">
              <a:lnSpc>
                <a:spcPct val="90000"/>
              </a:lnSpc>
              <a:spcBef>
                <a:spcPts val="0"/>
              </a:spcBef>
              <a:spcAft>
                <a:spcPts val="0"/>
              </a:spcAft>
              <a:buFont typeface="+mj-lt"/>
              <a:buNone/>
              <a:defRPr sz="1600" b="1" kern="1200">
                <a:solidFill>
                  <a:schemeClr val="bg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DE"/>
              <a:t>Nachhaltigkeit &amp; Energie</a:t>
            </a:r>
            <a:endParaRPr lang="de-CH"/>
          </a:p>
        </p:txBody>
      </p:sp>
      <p:sp>
        <p:nvSpPr>
          <p:cNvPr id="10" name="Textplatzhalter 3">
            <a:extLst>
              <a:ext uri="{FF2B5EF4-FFF2-40B4-BE49-F238E27FC236}">
                <a16:creationId xmlns:a16="http://schemas.microsoft.com/office/drawing/2014/main" id="{BB3EEF27-C982-CA77-D971-C6829305E35B}"/>
              </a:ext>
            </a:extLst>
          </p:cNvPr>
          <p:cNvSpPr txBox="1">
            <a:spLocks/>
          </p:cNvSpPr>
          <p:nvPr/>
        </p:nvSpPr>
        <p:spPr>
          <a:xfrm>
            <a:off x="6306646" y="4499608"/>
            <a:ext cx="2484275" cy="406049"/>
          </a:xfrm>
          <a:prstGeom prst="roundRect">
            <a:avLst>
              <a:gd name="adj" fmla="val 16935"/>
            </a:avLst>
          </a:prstGeom>
          <a:solidFill>
            <a:schemeClr val="accent6"/>
          </a:solidFill>
          <a:ln w="28575">
            <a:solidFill>
              <a:schemeClr val="accent6"/>
            </a:solidFill>
          </a:ln>
        </p:spPr>
        <p:txBody>
          <a:bodyPr vert="horz" wrap="square" lIns="72000" tIns="72000" rIns="72000" bIns="72000" rtlCol="0" anchor="ctr">
            <a:spAutoFit/>
          </a:bodyPr>
          <a:lstStyle>
            <a:lvl1pPr marL="0" indent="0" algn="ctr" defTabSz="685800" rtl="0" eaLnBrk="1" latinLnBrk="0" hangingPunct="1">
              <a:lnSpc>
                <a:spcPct val="90000"/>
              </a:lnSpc>
              <a:spcBef>
                <a:spcPts val="0"/>
              </a:spcBef>
              <a:spcAft>
                <a:spcPts val="0"/>
              </a:spcAft>
              <a:buFont typeface="+mj-lt"/>
              <a:buNone/>
              <a:defRPr sz="1600" b="1" kern="1200">
                <a:solidFill>
                  <a:schemeClr val="bg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DE"/>
              <a:t>Natur &amp; Landschaft</a:t>
            </a:r>
            <a:endParaRPr lang="de-CH"/>
          </a:p>
        </p:txBody>
      </p:sp>
      <p:cxnSp>
        <p:nvCxnSpPr>
          <p:cNvPr id="11" name="Gerader Verbinder 10">
            <a:extLst>
              <a:ext uri="{FF2B5EF4-FFF2-40B4-BE49-F238E27FC236}">
                <a16:creationId xmlns:a16="http://schemas.microsoft.com/office/drawing/2014/main" id="{9D1750D5-0AFA-65E4-402A-5D78341D73C9}"/>
              </a:ext>
            </a:extLst>
          </p:cNvPr>
          <p:cNvCxnSpPr>
            <a:cxnSpLocks/>
          </p:cNvCxnSpPr>
          <p:nvPr/>
        </p:nvCxnSpPr>
        <p:spPr>
          <a:xfrm>
            <a:off x="2946407" y="2074264"/>
            <a:ext cx="601465" cy="647761"/>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4" name="Gerader Verbinder 13">
            <a:extLst>
              <a:ext uri="{FF2B5EF4-FFF2-40B4-BE49-F238E27FC236}">
                <a16:creationId xmlns:a16="http://schemas.microsoft.com/office/drawing/2014/main" id="{169697ED-AF23-F0AE-44C4-43092A4D2105}"/>
              </a:ext>
            </a:extLst>
          </p:cNvPr>
          <p:cNvCxnSpPr>
            <a:cxnSpLocks/>
          </p:cNvCxnSpPr>
          <p:nvPr/>
        </p:nvCxnSpPr>
        <p:spPr>
          <a:xfrm>
            <a:off x="5850874" y="4024398"/>
            <a:ext cx="601465" cy="647761"/>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Gerader Verbinder 14">
            <a:extLst>
              <a:ext uri="{FF2B5EF4-FFF2-40B4-BE49-F238E27FC236}">
                <a16:creationId xmlns:a16="http://schemas.microsoft.com/office/drawing/2014/main" id="{884C1049-A9F5-1F55-0893-BA81C361DB46}"/>
              </a:ext>
            </a:extLst>
          </p:cNvPr>
          <p:cNvCxnSpPr>
            <a:cxnSpLocks/>
          </p:cNvCxnSpPr>
          <p:nvPr/>
        </p:nvCxnSpPr>
        <p:spPr>
          <a:xfrm>
            <a:off x="4540838" y="4606428"/>
            <a:ext cx="620188" cy="1044815"/>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Gerader Verbinder 16">
            <a:extLst>
              <a:ext uri="{FF2B5EF4-FFF2-40B4-BE49-F238E27FC236}">
                <a16:creationId xmlns:a16="http://schemas.microsoft.com/office/drawing/2014/main" id="{E988EE68-1969-3A41-4E9C-6D76665CE3B3}"/>
              </a:ext>
            </a:extLst>
          </p:cNvPr>
          <p:cNvCxnSpPr>
            <a:cxnSpLocks/>
          </p:cNvCxnSpPr>
          <p:nvPr/>
        </p:nvCxnSpPr>
        <p:spPr>
          <a:xfrm>
            <a:off x="2450991" y="3589244"/>
            <a:ext cx="1096881" cy="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 name="Gerader Verbinder 19">
            <a:extLst>
              <a:ext uri="{FF2B5EF4-FFF2-40B4-BE49-F238E27FC236}">
                <a16:creationId xmlns:a16="http://schemas.microsoft.com/office/drawing/2014/main" id="{3F52D322-ECB2-D234-9284-2534623EF050}"/>
              </a:ext>
            </a:extLst>
          </p:cNvPr>
          <p:cNvCxnSpPr>
            <a:cxnSpLocks/>
          </p:cNvCxnSpPr>
          <p:nvPr/>
        </p:nvCxnSpPr>
        <p:spPr>
          <a:xfrm flipV="1">
            <a:off x="2868643" y="4294417"/>
            <a:ext cx="935627" cy="627239"/>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 name="Gerader Verbinder 22">
            <a:extLst>
              <a:ext uri="{FF2B5EF4-FFF2-40B4-BE49-F238E27FC236}">
                <a16:creationId xmlns:a16="http://schemas.microsoft.com/office/drawing/2014/main" id="{FA86632E-0242-B758-8FB4-A74C37D02BD4}"/>
              </a:ext>
            </a:extLst>
          </p:cNvPr>
          <p:cNvCxnSpPr>
            <a:cxnSpLocks/>
          </p:cNvCxnSpPr>
          <p:nvPr/>
        </p:nvCxnSpPr>
        <p:spPr>
          <a:xfrm flipH="1">
            <a:off x="5425158" y="2213506"/>
            <a:ext cx="933748" cy="832474"/>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30" name="Bildplatzhalter 29">
            <a:extLst>
              <a:ext uri="{FF2B5EF4-FFF2-40B4-BE49-F238E27FC236}">
                <a16:creationId xmlns:a16="http://schemas.microsoft.com/office/drawing/2014/main" id="{9F16BE23-11B6-D827-F9E7-7906507D1C48}"/>
              </a:ext>
            </a:extLst>
          </p:cNvPr>
          <p:cNvPicPr>
            <a:picLocks noGrp="1" noChangeAspect="1"/>
          </p:cNvPicPr>
          <p:nvPr>
            <p:ph type="pic" sz="quarter" idx="20"/>
          </p:nvPr>
        </p:nvPicPr>
        <p:blipFill>
          <a:blip r:embed="rId3"/>
          <a:srcRect l="9634" r="9634"/>
          <a:stretch/>
        </p:blipFill>
        <p:spPr/>
      </p:pic>
      <p:sp>
        <p:nvSpPr>
          <p:cNvPr id="31" name="Textplatzhalter 3">
            <a:extLst>
              <a:ext uri="{FF2B5EF4-FFF2-40B4-BE49-F238E27FC236}">
                <a16:creationId xmlns:a16="http://schemas.microsoft.com/office/drawing/2014/main" id="{B917323A-96BF-BE02-EA60-337EE5E430A9}"/>
              </a:ext>
            </a:extLst>
          </p:cNvPr>
          <p:cNvSpPr txBox="1">
            <a:spLocks/>
          </p:cNvSpPr>
          <p:nvPr/>
        </p:nvSpPr>
        <p:spPr>
          <a:xfrm>
            <a:off x="4363518" y="5651243"/>
            <a:ext cx="1783629" cy="406049"/>
          </a:xfrm>
          <a:prstGeom prst="roundRect">
            <a:avLst>
              <a:gd name="adj" fmla="val 16935"/>
            </a:avLst>
          </a:prstGeom>
          <a:solidFill>
            <a:schemeClr val="accent6"/>
          </a:solidFill>
          <a:ln w="28575">
            <a:solidFill>
              <a:schemeClr val="accent6"/>
            </a:solidFill>
          </a:ln>
        </p:spPr>
        <p:txBody>
          <a:bodyPr vert="horz" wrap="square" lIns="72000" tIns="72000" rIns="72000" bIns="72000" rtlCol="0" anchor="ctr">
            <a:spAutoFit/>
          </a:bodyPr>
          <a:lstStyle>
            <a:lvl1pPr marL="0" indent="0" algn="ctr" defTabSz="685800" rtl="0" eaLnBrk="1" latinLnBrk="0" hangingPunct="1">
              <a:lnSpc>
                <a:spcPct val="90000"/>
              </a:lnSpc>
              <a:spcBef>
                <a:spcPts val="0"/>
              </a:spcBef>
              <a:spcAft>
                <a:spcPts val="0"/>
              </a:spcAft>
              <a:buFont typeface="+mj-lt"/>
              <a:buNone/>
              <a:defRPr sz="1600" b="1" kern="1200">
                <a:solidFill>
                  <a:schemeClr val="bg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DE"/>
              <a:t>Finanzierung</a:t>
            </a:r>
            <a:endParaRPr lang="de-CH"/>
          </a:p>
        </p:txBody>
      </p:sp>
      <p:cxnSp>
        <p:nvCxnSpPr>
          <p:cNvPr id="33" name="Gerader Verbinder 32">
            <a:extLst>
              <a:ext uri="{FF2B5EF4-FFF2-40B4-BE49-F238E27FC236}">
                <a16:creationId xmlns:a16="http://schemas.microsoft.com/office/drawing/2014/main" id="{B2FCF803-1D82-FB92-FCC9-ECCCAA577B5E}"/>
              </a:ext>
            </a:extLst>
          </p:cNvPr>
          <p:cNvCxnSpPr>
            <a:cxnSpLocks/>
            <a:endCxn id="9" idx="1"/>
          </p:cNvCxnSpPr>
          <p:nvPr/>
        </p:nvCxnSpPr>
        <p:spPr>
          <a:xfrm flipV="1">
            <a:off x="5598706" y="3524246"/>
            <a:ext cx="760200" cy="23658"/>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07126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70361-C1E4-3E3B-DB0A-D0F893B0B396}"/>
            </a:ext>
          </a:extLst>
        </p:cNvPr>
        <p:cNvGrpSpPr/>
        <p:nvPr/>
      </p:nvGrpSpPr>
      <p:grpSpPr>
        <a:xfrm>
          <a:off x="0" y="0"/>
          <a:ext cx="0" cy="0"/>
          <a:chOff x="0" y="0"/>
          <a:chExt cx="0" cy="0"/>
        </a:xfrm>
      </p:grpSpPr>
      <p:sp>
        <p:nvSpPr>
          <p:cNvPr id="2" name="Textplatzhalter 1">
            <a:extLst>
              <a:ext uri="{FF2B5EF4-FFF2-40B4-BE49-F238E27FC236}">
                <a16:creationId xmlns:a16="http://schemas.microsoft.com/office/drawing/2014/main" id="{0DE0FB38-8FE9-6B19-DB40-24D658A9A0F3}"/>
              </a:ext>
            </a:extLst>
          </p:cNvPr>
          <p:cNvSpPr>
            <a:spLocks noGrp="1"/>
          </p:cNvSpPr>
          <p:nvPr>
            <p:ph type="body" sz="quarter" idx="18"/>
          </p:nvPr>
        </p:nvSpPr>
        <p:spPr>
          <a:xfrm>
            <a:off x="817294" y="1807457"/>
            <a:ext cx="2286330" cy="406049"/>
          </a:xfrm>
        </p:spPr>
        <p:txBody>
          <a:bodyPr/>
          <a:lstStyle/>
          <a:p>
            <a:r>
              <a:rPr lang="de-DE"/>
              <a:t>Geschäftsstelle</a:t>
            </a:r>
            <a:endParaRPr lang="de-CH"/>
          </a:p>
        </p:txBody>
      </p:sp>
      <p:sp>
        <p:nvSpPr>
          <p:cNvPr id="3" name="Textplatzhalter 2">
            <a:extLst>
              <a:ext uri="{FF2B5EF4-FFF2-40B4-BE49-F238E27FC236}">
                <a16:creationId xmlns:a16="http://schemas.microsoft.com/office/drawing/2014/main" id="{5B70FA15-8A63-C26C-7E0D-0B7A5036A591}"/>
              </a:ext>
            </a:extLst>
          </p:cNvPr>
          <p:cNvSpPr>
            <a:spLocks noGrp="1"/>
          </p:cNvSpPr>
          <p:nvPr>
            <p:ph type="body" sz="quarter" idx="21"/>
          </p:nvPr>
        </p:nvSpPr>
        <p:spPr>
          <a:xfrm>
            <a:off x="6412653" y="1948218"/>
            <a:ext cx="1914053" cy="651222"/>
          </a:xfrm>
        </p:spPr>
        <p:txBody>
          <a:bodyPr/>
          <a:lstStyle/>
          <a:p>
            <a:r>
              <a:rPr lang="de-DE"/>
              <a:t>Belieferung mit Broschüren </a:t>
            </a:r>
            <a:endParaRPr lang="de-CH"/>
          </a:p>
        </p:txBody>
      </p:sp>
      <p:sp>
        <p:nvSpPr>
          <p:cNvPr id="4" name="Textplatzhalter 3">
            <a:extLst>
              <a:ext uri="{FF2B5EF4-FFF2-40B4-BE49-F238E27FC236}">
                <a16:creationId xmlns:a16="http://schemas.microsoft.com/office/drawing/2014/main" id="{7CEC499B-1AF9-2F1E-3C8D-93192FA6E03C}"/>
              </a:ext>
            </a:extLst>
          </p:cNvPr>
          <p:cNvSpPr>
            <a:spLocks noGrp="1"/>
          </p:cNvSpPr>
          <p:nvPr>
            <p:ph type="body" sz="quarter" idx="22"/>
          </p:nvPr>
        </p:nvSpPr>
        <p:spPr>
          <a:xfrm>
            <a:off x="619350" y="3263634"/>
            <a:ext cx="1941027" cy="651222"/>
          </a:xfrm>
        </p:spPr>
        <p:txBody>
          <a:bodyPr/>
          <a:lstStyle/>
          <a:p>
            <a:r>
              <a:rPr lang="de-DE"/>
              <a:t>Jurapark-</a:t>
            </a:r>
            <a:r>
              <a:rPr lang="de-DE" err="1"/>
              <a:t>Flyerständer</a:t>
            </a:r>
            <a:endParaRPr lang="de-CH"/>
          </a:p>
        </p:txBody>
      </p:sp>
      <p:sp>
        <p:nvSpPr>
          <p:cNvPr id="7" name="Titel 6">
            <a:extLst>
              <a:ext uri="{FF2B5EF4-FFF2-40B4-BE49-F238E27FC236}">
                <a16:creationId xmlns:a16="http://schemas.microsoft.com/office/drawing/2014/main" id="{7B7272E3-1D4A-A76C-1DA9-703818812580}"/>
              </a:ext>
            </a:extLst>
          </p:cNvPr>
          <p:cNvSpPr>
            <a:spLocks noGrp="1"/>
          </p:cNvSpPr>
          <p:nvPr>
            <p:ph type="title"/>
          </p:nvPr>
        </p:nvSpPr>
        <p:spPr/>
        <p:txBody>
          <a:bodyPr/>
          <a:lstStyle/>
          <a:p>
            <a:r>
              <a:rPr lang="de-DE"/>
              <a:t>Gästeberatung</a:t>
            </a:r>
            <a:endParaRPr lang="de-CH"/>
          </a:p>
        </p:txBody>
      </p:sp>
      <p:sp>
        <p:nvSpPr>
          <p:cNvPr id="8" name="Textplatzhalter 7">
            <a:extLst>
              <a:ext uri="{FF2B5EF4-FFF2-40B4-BE49-F238E27FC236}">
                <a16:creationId xmlns:a16="http://schemas.microsoft.com/office/drawing/2014/main" id="{2B92C085-EFFD-2111-4DED-B5AF82E68900}"/>
              </a:ext>
            </a:extLst>
          </p:cNvPr>
          <p:cNvSpPr>
            <a:spLocks noGrp="1"/>
          </p:cNvSpPr>
          <p:nvPr>
            <p:ph type="body" sz="quarter" idx="17"/>
          </p:nvPr>
        </p:nvSpPr>
        <p:spPr/>
        <p:txBody>
          <a:bodyPr/>
          <a:lstStyle/>
          <a:p>
            <a:r>
              <a:rPr lang="de-DE"/>
              <a:t>Kostenlos</a:t>
            </a:r>
            <a:endParaRPr lang="de-CH"/>
          </a:p>
        </p:txBody>
      </p:sp>
      <p:sp>
        <p:nvSpPr>
          <p:cNvPr id="10" name="Textplatzhalter 3">
            <a:extLst>
              <a:ext uri="{FF2B5EF4-FFF2-40B4-BE49-F238E27FC236}">
                <a16:creationId xmlns:a16="http://schemas.microsoft.com/office/drawing/2014/main" id="{4A2717BC-C642-D128-FFCF-B38AB932AB92}"/>
              </a:ext>
            </a:extLst>
          </p:cNvPr>
          <p:cNvSpPr txBox="1">
            <a:spLocks/>
          </p:cNvSpPr>
          <p:nvPr/>
        </p:nvSpPr>
        <p:spPr>
          <a:xfrm>
            <a:off x="5862037" y="5201129"/>
            <a:ext cx="2484275" cy="651222"/>
          </a:xfrm>
          <a:prstGeom prst="roundRect">
            <a:avLst>
              <a:gd name="adj" fmla="val 16935"/>
            </a:avLst>
          </a:prstGeom>
          <a:solidFill>
            <a:schemeClr val="accent4"/>
          </a:solidFill>
          <a:ln w="28575">
            <a:solidFill>
              <a:schemeClr val="accent4"/>
            </a:solidFill>
          </a:ln>
        </p:spPr>
        <p:txBody>
          <a:bodyPr vert="horz" wrap="square" lIns="72000" tIns="72000" rIns="72000" bIns="72000" rtlCol="0" anchor="ctr">
            <a:spAutoFit/>
          </a:bodyPr>
          <a:lstStyle>
            <a:lvl1pPr marL="0" indent="0" algn="ctr" defTabSz="685800" rtl="0" eaLnBrk="1" latinLnBrk="0" hangingPunct="1">
              <a:lnSpc>
                <a:spcPct val="90000"/>
              </a:lnSpc>
              <a:spcBef>
                <a:spcPts val="0"/>
              </a:spcBef>
              <a:spcAft>
                <a:spcPts val="0"/>
              </a:spcAft>
              <a:buFont typeface="+mj-lt"/>
              <a:buNone/>
              <a:defRPr sz="1600" b="1" kern="1200">
                <a:solidFill>
                  <a:schemeClr val="bg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DE"/>
              <a:t>Vermittlung von Gruppenbuchungen</a:t>
            </a:r>
            <a:endParaRPr lang="de-CH"/>
          </a:p>
        </p:txBody>
      </p:sp>
      <p:cxnSp>
        <p:nvCxnSpPr>
          <p:cNvPr id="11" name="Gerader Verbinder 10">
            <a:extLst>
              <a:ext uri="{FF2B5EF4-FFF2-40B4-BE49-F238E27FC236}">
                <a16:creationId xmlns:a16="http://schemas.microsoft.com/office/drawing/2014/main" id="{A6FBBEAE-581C-466C-7BE6-1FD27625F058}"/>
              </a:ext>
            </a:extLst>
          </p:cNvPr>
          <p:cNvCxnSpPr>
            <a:cxnSpLocks/>
          </p:cNvCxnSpPr>
          <p:nvPr/>
        </p:nvCxnSpPr>
        <p:spPr>
          <a:xfrm>
            <a:off x="2946407" y="2074264"/>
            <a:ext cx="601465" cy="647761"/>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Gerader Verbinder 14">
            <a:extLst>
              <a:ext uri="{FF2B5EF4-FFF2-40B4-BE49-F238E27FC236}">
                <a16:creationId xmlns:a16="http://schemas.microsoft.com/office/drawing/2014/main" id="{789D4408-BAA4-486A-161C-9EC9816BF848}"/>
              </a:ext>
            </a:extLst>
          </p:cNvPr>
          <p:cNvCxnSpPr>
            <a:cxnSpLocks/>
          </p:cNvCxnSpPr>
          <p:nvPr/>
        </p:nvCxnSpPr>
        <p:spPr>
          <a:xfrm>
            <a:off x="5427655" y="4542767"/>
            <a:ext cx="601466" cy="801743"/>
          </a:xfrm>
          <a:prstGeom prst="line">
            <a:avLst/>
          </a:prstGeom>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7" name="Gerader Verbinder 16">
            <a:extLst>
              <a:ext uri="{FF2B5EF4-FFF2-40B4-BE49-F238E27FC236}">
                <a16:creationId xmlns:a16="http://schemas.microsoft.com/office/drawing/2014/main" id="{CF6478D5-6BF4-D9CE-8E99-2FE386CCD0C8}"/>
              </a:ext>
            </a:extLst>
          </p:cNvPr>
          <p:cNvCxnSpPr>
            <a:cxnSpLocks/>
          </p:cNvCxnSpPr>
          <p:nvPr/>
        </p:nvCxnSpPr>
        <p:spPr>
          <a:xfrm>
            <a:off x="2450991" y="3589244"/>
            <a:ext cx="1096881" cy="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 name="Gerader Verbinder 22">
            <a:extLst>
              <a:ext uri="{FF2B5EF4-FFF2-40B4-BE49-F238E27FC236}">
                <a16:creationId xmlns:a16="http://schemas.microsoft.com/office/drawing/2014/main" id="{CB04D2A6-F21E-832F-E728-91EB0640C461}"/>
              </a:ext>
            </a:extLst>
          </p:cNvPr>
          <p:cNvCxnSpPr>
            <a:cxnSpLocks/>
          </p:cNvCxnSpPr>
          <p:nvPr/>
        </p:nvCxnSpPr>
        <p:spPr>
          <a:xfrm flipH="1">
            <a:off x="5425158" y="2493898"/>
            <a:ext cx="1077551" cy="55208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30" name="Bildplatzhalter 29">
            <a:extLst>
              <a:ext uri="{FF2B5EF4-FFF2-40B4-BE49-F238E27FC236}">
                <a16:creationId xmlns:a16="http://schemas.microsoft.com/office/drawing/2014/main" id="{4C8EBF5D-5D31-84E8-5A9B-D03023FB1C48}"/>
              </a:ext>
            </a:extLst>
          </p:cNvPr>
          <p:cNvPicPr>
            <a:picLocks noGrp="1" noChangeAspect="1"/>
          </p:cNvPicPr>
          <p:nvPr>
            <p:ph type="pic" sz="quarter" idx="20"/>
          </p:nvPr>
        </p:nvPicPr>
        <p:blipFill>
          <a:blip r:embed="rId3"/>
          <a:srcRect l="9634" r="9634"/>
          <a:stretch/>
        </p:blipFill>
        <p:spPr/>
      </p:pic>
      <p:pic>
        <p:nvPicPr>
          <p:cNvPr id="18" name="Grafik 17">
            <a:extLst>
              <a:ext uri="{FF2B5EF4-FFF2-40B4-BE49-F238E27FC236}">
                <a16:creationId xmlns:a16="http://schemas.microsoft.com/office/drawing/2014/main" id="{8562F70E-4456-7239-B05D-15018E8750AE}"/>
              </a:ext>
            </a:extLst>
          </p:cNvPr>
          <p:cNvPicPr>
            <a:picLocks noChangeAspect="1"/>
          </p:cNvPicPr>
          <p:nvPr/>
        </p:nvPicPr>
        <p:blipFill>
          <a:blip r:embed="rId4"/>
          <a:stretch>
            <a:fillRect/>
          </a:stretch>
        </p:blipFill>
        <p:spPr>
          <a:xfrm>
            <a:off x="3581261" y="2571630"/>
            <a:ext cx="1981477" cy="1714739"/>
          </a:xfrm>
          <a:prstGeom prst="rect">
            <a:avLst/>
          </a:prstGeom>
        </p:spPr>
      </p:pic>
    </p:spTree>
    <p:extLst>
      <p:ext uri="{BB962C8B-B14F-4D97-AF65-F5344CB8AC3E}">
        <p14:creationId xmlns:p14="http://schemas.microsoft.com/office/powerpoint/2010/main" val="221870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bg/>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3" grpId="0" uiExpand="1" build="p" animBg="1"/>
      <p:bldP spid="4" grpId="0" uiExpand="1" build="p"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1977B52-BD37-CB86-3490-37B53D1F3A7A}"/>
              </a:ext>
            </a:extLst>
          </p:cNvPr>
          <p:cNvSpPr>
            <a:spLocks noGrp="1"/>
          </p:cNvSpPr>
          <p:nvPr>
            <p:ph type="title"/>
          </p:nvPr>
        </p:nvSpPr>
        <p:spPr/>
        <p:txBody>
          <a:bodyPr/>
          <a:lstStyle/>
          <a:p>
            <a:r>
              <a:rPr lang="de-DE"/>
              <a:t>Marketing &amp; Kommunikation</a:t>
            </a:r>
            <a:endParaRPr lang="de-CH"/>
          </a:p>
        </p:txBody>
      </p:sp>
      <p:sp>
        <p:nvSpPr>
          <p:cNvPr id="3" name="Inhaltsplatzhalter 2">
            <a:extLst>
              <a:ext uri="{FF2B5EF4-FFF2-40B4-BE49-F238E27FC236}">
                <a16:creationId xmlns:a16="http://schemas.microsoft.com/office/drawing/2014/main" id="{5E8C3251-2BB6-225F-7C42-18EC6A71D747}"/>
              </a:ext>
            </a:extLst>
          </p:cNvPr>
          <p:cNvSpPr>
            <a:spLocks noGrp="1"/>
          </p:cNvSpPr>
          <p:nvPr>
            <p:ph idx="1"/>
          </p:nvPr>
        </p:nvSpPr>
        <p:spPr/>
        <p:txBody>
          <a:bodyPr/>
          <a:lstStyle/>
          <a:p>
            <a:r>
              <a:rPr lang="de-DE" b="1"/>
              <a:t>jurapark-aargau.ch/</a:t>
            </a:r>
            <a:r>
              <a:rPr lang="de-DE" b="1" err="1"/>
              <a:t>veranstaltungen</a:t>
            </a:r>
            <a:endParaRPr lang="de-DE" b="1"/>
          </a:p>
          <a:p>
            <a:pPr marL="285750" indent="-285750">
              <a:buFont typeface="Arial" panose="020B0604020202020204" pitchFamily="34" charset="0"/>
              <a:buChar char="•"/>
            </a:pPr>
            <a:r>
              <a:rPr lang="de-DE"/>
              <a:t>Muss best. Kriterien entsprechen</a:t>
            </a:r>
          </a:p>
          <a:p>
            <a:pPr marL="285750" indent="-285750">
              <a:buFont typeface="Arial" panose="020B0604020202020204" pitchFamily="34" charset="0"/>
              <a:buChar char="•"/>
            </a:pPr>
            <a:r>
              <a:rPr lang="de-DE"/>
              <a:t>NPOs &amp; Vereine: Kostenlos max. 3</a:t>
            </a:r>
          </a:p>
          <a:p>
            <a:pPr marL="285750" indent="-285750">
              <a:buFont typeface="Arial" panose="020B0604020202020204" pitchFamily="34" charset="0"/>
              <a:buChar char="•"/>
            </a:pPr>
            <a:r>
              <a:rPr lang="de-DE"/>
              <a:t>Gewinnorientierte Unternehmen: Partnerschaft oder 40.- pro VA</a:t>
            </a:r>
          </a:p>
          <a:p>
            <a:pPr marL="285750" indent="-285750">
              <a:buFont typeface="Arial" panose="020B0604020202020204" pitchFamily="34" charset="0"/>
              <a:buChar char="•"/>
            </a:pPr>
            <a:r>
              <a:rPr lang="de-DE"/>
              <a:t>Schnittstelle Guidle</a:t>
            </a:r>
          </a:p>
          <a:p>
            <a:pPr marL="285750" indent="-285750">
              <a:buFont typeface="Arial" panose="020B0604020202020204" pitchFamily="34" charset="0"/>
              <a:buChar char="•"/>
            </a:pPr>
            <a:endParaRPr lang="de-DE"/>
          </a:p>
          <a:p>
            <a:endParaRPr lang="de-DE"/>
          </a:p>
          <a:p>
            <a:endParaRPr lang="de-CH"/>
          </a:p>
        </p:txBody>
      </p:sp>
      <p:sp>
        <p:nvSpPr>
          <p:cNvPr id="4" name="Textplatzhalter 3">
            <a:extLst>
              <a:ext uri="{FF2B5EF4-FFF2-40B4-BE49-F238E27FC236}">
                <a16:creationId xmlns:a16="http://schemas.microsoft.com/office/drawing/2014/main" id="{0D0C83E4-4E89-B03A-431D-CD26453172AA}"/>
              </a:ext>
            </a:extLst>
          </p:cNvPr>
          <p:cNvSpPr>
            <a:spLocks noGrp="1"/>
          </p:cNvSpPr>
          <p:nvPr>
            <p:ph type="body" sz="quarter" idx="17"/>
          </p:nvPr>
        </p:nvSpPr>
        <p:spPr/>
        <p:txBody>
          <a:bodyPr/>
          <a:lstStyle/>
          <a:p>
            <a:endParaRPr lang="de-CH"/>
          </a:p>
        </p:txBody>
      </p:sp>
      <p:sp>
        <p:nvSpPr>
          <p:cNvPr id="5" name="Inhaltsplatzhalter 4">
            <a:extLst>
              <a:ext uri="{FF2B5EF4-FFF2-40B4-BE49-F238E27FC236}">
                <a16:creationId xmlns:a16="http://schemas.microsoft.com/office/drawing/2014/main" id="{C510ADEC-74A0-B06C-3795-CAE0E9201C91}"/>
              </a:ext>
            </a:extLst>
          </p:cNvPr>
          <p:cNvSpPr>
            <a:spLocks noGrp="1"/>
          </p:cNvSpPr>
          <p:nvPr>
            <p:ph idx="18"/>
          </p:nvPr>
        </p:nvSpPr>
        <p:spPr/>
        <p:txBody>
          <a:bodyPr/>
          <a:lstStyle/>
          <a:p>
            <a:r>
              <a:rPr lang="de-DE" b="1"/>
              <a:t>Eintrag und Verlinkung des Betriebs auf jurapark-aargau.ch </a:t>
            </a:r>
          </a:p>
          <a:p>
            <a:pPr marL="285750" indent="-285750">
              <a:buFont typeface="Arial" panose="020B0604020202020204" pitchFamily="34" charset="0"/>
              <a:buChar char="•"/>
            </a:pPr>
            <a:r>
              <a:rPr lang="de-DE"/>
              <a:t>Für Themenwege, Museen, Sehenswürdigkeiten, Unterkünfte: Kostenlos</a:t>
            </a:r>
          </a:p>
          <a:p>
            <a:pPr marL="285750" indent="-285750">
              <a:buFont typeface="Arial" panose="020B0604020202020204" pitchFamily="34" charset="0"/>
              <a:buChar char="•"/>
            </a:pPr>
            <a:r>
              <a:rPr lang="de-DE"/>
              <a:t>Produzenten, Veranstaltende &amp; Gastronomie: Nur für Partnerbetriebe</a:t>
            </a:r>
          </a:p>
          <a:p>
            <a:pPr marL="285750" indent="-285750">
              <a:buFont typeface="Arial" panose="020B0604020202020204" pitchFamily="34" charset="0"/>
              <a:buChar char="•"/>
            </a:pPr>
            <a:endParaRPr lang="de-DE"/>
          </a:p>
          <a:p>
            <a:r>
              <a:rPr lang="de-DE" b="1"/>
              <a:t>Kommunikation auf anderen JPA-Kanälen</a:t>
            </a:r>
          </a:p>
          <a:p>
            <a:pPr marL="285750" indent="-285750">
              <a:buFont typeface="Arial" panose="020B0604020202020204" pitchFamily="34" charset="0"/>
              <a:buChar char="•"/>
            </a:pPr>
            <a:r>
              <a:rPr lang="de-DE"/>
              <a:t>Auf Anfrage und je nach Verfügbarkeit</a:t>
            </a:r>
          </a:p>
        </p:txBody>
      </p:sp>
    </p:spTree>
    <p:extLst>
      <p:ext uri="{BB962C8B-B14F-4D97-AF65-F5344CB8AC3E}">
        <p14:creationId xmlns:p14="http://schemas.microsoft.com/office/powerpoint/2010/main" val="52399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68077A-80B1-7761-1187-CB069C5A5D76}"/>
              </a:ext>
            </a:extLst>
          </p:cNvPr>
          <p:cNvSpPr>
            <a:spLocks noGrp="1"/>
          </p:cNvSpPr>
          <p:nvPr>
            <p:ph type="title"/>
          </p:nvPr>
        </p:nvSpPr>
        <p:spPr/>
        <p:txBody>
          <a:bodyPr/>
          <a:lstStyle/>
          <a:p>
            <a:r>
              <a:rPr lang="de-DE"/>
              <a:t>Weiteres </a:t>
            </a:r>
            <a:endParaRPr lang="de-CH"/>
          </a:p>
        </p:txBody>
      </p:sp>
      <p:sp>
        <p:nvSpPr>
          <p:cNvPr id="3" name="Textplatzhalter 2">
            <a:extLst>
              <a:ext uri="{FF2B5EF4-FFF2-40B4-BE49-F238E27FC236}">
                <a16:creationId xmlns:a16="http://schemas.microsoft.com/office/drawing/2014/main" id="{C13D6855-F21C-FB08-9027-796FF5764858}"/>
              </a:ext>
            </a:extLst>
          </p:cNvPr>
          <p:cNvSpPr>
            <a:spLocks noGrp="1"/>
          </p:cNvSpPr>
          <p:nvPr>
            <p:ph type="body" sz="quarter" idx="17"/>
          </p:nvPr>
        </p:nvSpPr>
        <p:spPr/>
        <p:txBody>
          <a:bodyPr/>
          <a:lstStyle/>
          <a:p>
            <a:endParaRPr lang="de-CH"/>
          </a:p>
        </p:txBody>
      </p:sp>
      <p:pic>
        <p:nvPicPr>
          <p:cNvPr id="1026" name="Picture 2">
            <a:extLst>
              <a:ext uri="{FF2B5EF4-FFF2-40B4-BE49-F238E27FC236}">
                <a16:creationId xmlns:a16="http://schemas.microsoft.com/office/drawing/2014/main" id="{471FDC27-0162-4EED-D6F6-AA3E1D83DD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36" r="12169"/>
          <a:stretch/>
        </p:blipFill>
        <p:spPr bwMode="auto">
          <a:xfrm>
            <a:off x="358775" y="1333938"/>
            <a:ext cx="2526315" cy="3162077"/>
          </a:xfrm>
          <a:prstGeom prst="rect">
            <a:avLst/>
          </a:prstGeom>
          <a:noFill/>
          <a:extLst>
            <a:ext uri="{909E8E84-426E-40DD-AFC4-6F175D3DCCD1}">
              <a14:hiddenFill xmlns:a14="http://schemas.microsoft.com/office/drawing/2010/main">
                <a:solidFill>
                  <a:srgbClr val="FFFFFF"/>
                </a:solidFill>
              </a14:hiddenFill>
            </a:ext>
          </a:extLst>
        </p:spPr>
      </p:pic>
      <p:sp>
        <p:nvSpPr>
          <p:cNvPr id="4" name="Textplatzhalter 1">
            <a:extLst>
              <a:ext uri="{FF2B5EF4-FFF2-40B4-BE49-F238E27FC236}">
                <a16:creationId xmlns:a16="http://schemas.microsoft.com/office/drawing/2014/main" id="{D25D1E89-6D02-4649-FD1F-D0F009666DB7}"/>
              </a:ext>
            </a:extLst>
          </p:cNvPr>
          <p:cNvSpPr txBox="1">
            <a:spLocks/>
          </p:cNvSpPr>
          <p:nvPr/>
        </p:nvSpPr>
        <p:spPr>
          <a:xfrm>
            <a:off x="651096" y="4789937"/>
            <a:ext cx="1941672" cy="990655"/>
          </a:xfrm>
          <a:prstGeom prst="roundRect">
            <a:avLst>
              <a:gd name="adj" fmla="val 16935"/>
            </a:avLst>
          </a:prstGeom>
          <a:solidFill>
            <a:schemeClr val="accent6"/>
          </a:solidFill>
        </p:spPr>
        <p:txBody>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de-DE" b="1">
                <a:solidFill>
                  <a:schemeClr val="bg1"/>
                </a:solidFill>
              </a:rPr>
              <a:t>Knigge-Tafeln</a:t>
            </a:r>
            <a:br>
              <a:rPr lang="de-DE" b="1">
                <a:solidFill>
                  <a:schemeClr val="bg1"/>
                </a:solidFill>
              </a:rPr>
            </a:br>
            <a:r>
              <a:rPr lang="de-DE" b="1">
                <a:solidFill>
                  <a:schemeClr val="bg1"/>
                </a:solidFill>
              </a:rPr>
              <a:t>CHF 10.- pro </a:t>
            </a:r>
            <a:r>
              <a:rPr lang="de-DE" b="1" err="1">
                <a:solidFill>
                  <a:schemeClr val="bg1"/>
                </a:solidFill>
              </a:rPr>
              <a:t>Stk</a:t>
            </a:r>
            <a:r>
              <a:rPr lang="de-DE" b="1">
                <a:solidFill>
                  <a:schemeClr val="bg1"/>
                </a:solidFill>
              </a:rPr>
              <a:t>.</a:t>
            </a:r>
            <a:endParaRPr lang="de-CH" b="1">
              <a:solidFill>
                <a:schemeClr val="bg1"/>
              </a:solidFill>
            </a:endParaRPr>
          </a:p>
        </p:txBody>
      </p:sp>
      <p:sp>
        <p:nvSpPr>
          <p:cNvPr id="6" name="Textplatzhalter 1">
            <a:extLst>
              <a:ext uri="{FF2B5EF4-FFF2-40B4-BE49-F238E27FC236}">
                <a16:creationId xmlns:a16="http://schemas.microsoft.com/office/drawing/2014/main" id="{21D556AB-E8C1-2013-EB2A-666971FF87C5}"/>
              </a:ext>
            </a:extLst>
          </p:cNvPr>
          <p:cNvSpPr txBox="1">
            <a:spLocks/>
          </p:cNvSpPr>
          <p:nvPr/>
        </p:nvSpPr>
        <p:spPr>
          <a:xfrm>
            <a:off x="3053752" y="4789937"/>
            <a:ext cx="2263608" cy="969075"/>
          </a:xfrm>
          <a:prstGeom prst="roundRect">
            <a:avLst>
              <a:gd name="adj" fmla="val 16935"/>
            </a:avLst>
          </a:prstGeom>
          <a:solidFill>
            <a:schemeClr val="accent6"/>
          </a:solidFill>
        </p:spPr>
        <p:txBody>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de-DE" b="1" err="1">
                <a:solidFill>
                  <a:schemeClr val="bg1"/>
                </a:solidFill>
              </a:rPr>
              <a:t>Einlösestelle</a:t>
            </a:r>
            <a:r>
              <a:rPr lang="de-DE" b="1">
                <a:solidFill>
                  <a:schemeClr val="bg1"/>
                </a:solidFill>
              </a:rPr>
              <a:t> für Jurapark-Gutschein</a:t>
            </a:r>
            <a:br>
              <a:rPr lang="de-DE" b="1">
                <a:solidFill>
                  <a:schemeClr val="bg1"/>
                </a:solidFill>
              </a:rPr>
            </a:br>
            <a:r>
              <a:rPr lang="de-DE" b="1">
                <a:solidFill>
                  <a:schemeClr val="bg1"/>
                </a:solidFill>
              </a:rPr>
              <a:t>Kostenlos</a:t>
            </a:r>
          </a:p>
        </p:txBody>
      </p:sp>
      <p:pic>
        <p:nvPicPr>
          <p:cNvPr id="1028" name="Picture 4">
            <a:extLst>
              <a:ext uri="{FF2B5EF4-FFF2-40B4-BE49-F238E27FC236}">
                <a16:creationId xmlns:a16="http://schemas.microsoft.com/office/drawing/2014/main" id="{CBAEB79D-1136-4EBC-E085-C45151BFE736}"/>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9542" b="91603" l="10000" r="90000">
                        <a14:foregroundMark x1="63206" y1="9618" x2="63206" y2="9618"/>
                        <a14:foregroundMark x1="33282" y1="91603" x2="33282" y2="91603"/>
                      </a14:backgroundRemoval>
                    </a14:imgEffect>
                  </a14:imgLayer>
                </a14:imgProps>
              </a:ext>
              <a:ext uri="{28A0092B-C50C-407E-A947-70E740481C1C}">
                <a14:useLocalDpi xmlns:a14="http://schemas.microsoft.com/office/drawing/2010/main" val="0"/>
              </a:ext>
            </a:extLst>
          </a:blip>
          <a:srcRect/>
          <a:stretch>
            <a:fillRect/>
          </a:stretch>
        </p:blipFill>
        <p:spPr bwMode="auto">
          <a:xfrm>
            <a:off x="2767973" y="1497393"/>
            <a:ext cx="2835165" cy="2835165"/>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7" descr="Ein Bild, das draußen, Gras, Himmel, Rad enthält.&#10;&#10;KI-generierte Inhalte können fehlerhaft sein.">
            <a:extLst>
              <a:ext uri="{FF2B5EF4-FFF2-40B4-BE49-F238E27FC236}">
                <a16:creationId xmlns:a16="http://schemas.microsoft.com/office/drawing/2014/main" id="{5DACADA3-4C24-95BA-48AB-AFBE5C2F00CF}"/>
              </a:ext>
            </a:extLst>
          </p:cNvPr>
          <p:cNvPicPr>
            <a:picLocks noChangeAspect="1"/>
          </p:cNvPicPr>
          <p:nvPr/>
        </p:nvPicPr>
        <p:blipFill>
          <a:blip r:embed="rId6">
            <a:extLst>
              <a:ext uri="{28A0092B-C50C-407E-A947-70E740481C1C}">
                <a14:useLocalDpi xmlns:a14="http://schemas.microsoft.com/office/drawing/2010/main" val="0"/>
              </a:ext>
            </a:extLst>
          </a:blip>
          <a:srcRect l="17758" r="32737"/>
          <a:stretch/>
        </p:blipFill>
        <p:spPr>
          <a:xfrm>
            <a:off x="6114366" y="1351748"/>
            <a:ext cx="2334836" cy="3144267"/>
          </a:xfrm>
          <a:prstGeom prst="rect">
            <a:avLst/>
          </a:prstGeom>
        </p:spPr>
      </p:pic>
      <p:sp>
        <p:nvSpPr>
          <p:cNvPr id="9" name="Textplatzhalter 1">
            <a:extLst>
              <a:ext uri="{FF2B5EF4-FFF2-40B4-BE49-F238E27FC236}">
                <a16:creationId xmlns:a16="http://schemas.microsoft.com/office/drawing/2014/main" id="{CE70E9B2-AC0D-E7CD-D4BC-63366123E548}"/>
              </a:ext>
            </a:extLst>
          </p:cNvPr>
          <p:cNvSpPr txBox="1">
            <a:spLocks/>
          </p:cNvSpPr>
          <p:nvPr/>
        </p:nvSpPr>
        <p:spPr>
          <a:xfrm>
            <a:off x="5778345" y="4815356"/>
            <a:ext cx="3006879" cy="965236"/>
          </a:xfrm>
          <a:prstGeom prst="roundRect">
            <a:avLst>
              <a:gd name="adj" fmla="val 16935"/>
            </a:avLst>
          </a:prstGeom>
          <a:solidFill>
            <a:schemeClr val="accent6"/>
          </a:solidFill>
        </p:spPr>
        <p:txBody>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de-DE" b="1">
                <a:solidFill>
                  <a:schemeClr val="bg1"/>
                </a:solidFill>
              </a:rPr>
              <a:t>Vermietung geländegängiger Elektro-Rollstuhl</a:t>
            </a:r>
            <a:br>
              <a:rPr lang="de-DE" b="1">
                <a:solidFill>
                  <a:schemeClr val="bg1"/>
                </a:solidFill>
              </a:rPr>
            </a:br>
            <a:r>
              <a:rPr lang="de-DE" b="1">
                <a:solidFill>
                  <a:schemeClr val="bg1"/>
                </a:solidFill>
              </a:rPr>
              <a:t>CHF 45.- pro Tag</a:t>
            </a:r>
          </a:p>
        </p:txBody>
      </p:sp>
    </p:spTree>
    <p:extLst>
      <p:ext uri="{BB962C8B-B14F-4D97-AF65-F5344CB8AC3E}">
        <p14:creationId xmlns:p14="http://schemas.microsoft.com/office/powerpoint/2010/main" val="2602359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DFD9E-2B3B-D768-91A5-6BFE786D9F2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9868663-93AB-7162-B922-661986146CA6}"/>
              </a:ext>
            </a:extLst>
          </p:cNvPr>
          <p:cNvSpPr>
            <a:spLocks noGrp="1"/>
          </p:cNvSpPr>
          <p:nvPr>
            <p:ph type="title"/>
          </p:nvPr>
        </p:nvSpPr>
        <p:spPr/>
        <p:txBody>
          <a:bodyPr/>
          <a:lstStyle/>
          <a:p>
            <a:r>
              <a:rPr lang="de-DE"/>
              <a:t>Weiteres </a:t>
            </a:r>
            <a:endParaRPr lang="de-CH"/>
          </a:p>
        </p:txBody>
      </p:sp>
      <p:sp>
        <p:nvSpPr>
          <p:cNvPr id="3" name="Textplatzhalter 2">
            <a:extLst>
              <a:ext uri="{FF2B5EF4-FFF2-40B4-BE49-F238E27FC236}">
                <a16:creationId xmlns:a16="http://schemas.microsoft.com/office/drawing/2014/main" id="{587008D0-1CFD-D366-17C3-50B48218B946}"/>
              </a:ext>
            </a:extLst>
          </p:cNvPr>
          <p:cNvSpPr>
            <a:spLocks noGrp="1"/>
          </p:cNvSpPr>
          <p:nvPr>
            <p:ph type="body" sz="quarter" idx="17"/>
          </p:nvPr>
        </p:nvSpPr>
        <p:spPr/>
        <p:txBody>
          <a:bodyPr/>
          <a:lstStyle/>
          <a:p>
            <a:endParaRPr lang="de-CH"/>
          </a:p>
        </p:txBody>
      </p:sp>
      <p:sp>
        <p:nvSpPr>
          <p:cNvPr id="4" name="Textplatzhalter 1">
            <a:extLst>
              <a:ext uri="{FF2B5EF4-FFF2-40B4-BE49-F238E27FC236}">
                <a16:creationId xmlns:a16="http://schemas.microsoft.com/office/drawing/2014/main" id="{F54BEF61-CEFF-5950-BA0C-700E77309FD9}"/>
              </a:ext>
            </a:extLst>
          </p:cNvPr>
          <p:cNvSpPr txBox="1">
            <a:spLocks/>
          </p:cNvSpPr>
          <p:nvPr/>
        </p:nvSpPr>
        <p:spPr>
          <a:xfrm>
            <a:off x="6379247" y="4785091"/>
            <a:ext cx="2069955" cy="995500"/>
          </a:xfrm>
          <a:prstGeom prst="roundRect">
            <a:avLst>
              <a:gd name="adj" fmla="val 16935"/>
            </a:avLst>
          </a:prstGeom>
          <a:solidFill>
            <a:schemeClr val="accent6"/>
          </a:solidFill>
        </p:spPr>
        <p:txBody>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de-DE" b="1">
                <a:solidFill>
                  <a:schemeClr val="bg1"/>
                </a:solidFill>
              </a:rPr>
              <a:t>Andere Tourismus-organisationen</a:t>
            </a:r>
          </a:p>
        </p:txBody>
      </p:sp>
      <p:sp>
        <p:nvSpPr>
          <p:cNvPr id="6" name="Textplatzhalter 1">
            <a:extLst>
              <a:ext uri="{FF2B5EF4-FFF2-40B4-BE49-F238E27FC236}">
                <a16:creationId xmlns:a16="http://schemas.microsoft.com/office/drawing/2014/main" id="{7AABAC36-7335-7EF0-B361-06DD40536EAD}"/>
              </a:ext>
            </a:extLst>
          </p:cNvPr>
          <p:cNvSpPr txBox="1">
            <a:spLocks/>
          </p:cNvSpPr>
          <p:nvPr/>
        </p:nvSpPr>
        <p:spPr>
          <a:xfrm>
            <a:off x="358774" y="4785091"/>
            <a:ext cx="2405978" cy="995501"/>
          </a:xfrm>
          <a:prstGeom prst="roundRect">
            <a:avLst>
              <a:gd name="adj" fmla="val 16935"/>
            </a:avLst>
          </a:prstGeom>
          <a:solidFill>
            <a:schemeClr val="accent6"/>
          </a:solidFill>
        </p:spPr>
        <p:txBody>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DE" b="1">
                <a:solidFill>
                  <a:schemeClr val="bg1"/>
                </a:solidFill>
              </a:rPr>
              <a:t>Vermietung von Mehrweggeschirr</a:t>
            </a:r>
            <a:br>
              <a:rPr lang="de-DE" b="1">
                <a:solidFill>
                  <a:schemeClr val="bg1"/>
                </a:solidFill>
              </a:rPr>
            </a:br>
            <a:r>
              <a:rPr lang="de-DE" b="1">
                <a:solidFill>
                  <a:schemeClr val="bg1"/>
                </a:solidFill>
              </a:rPr>
              <a:t>CHF 1.- pro Gedeck</a:t>
            </a:r>
            <a:endParaRPr lang="de-CH" b="1">
              <a:solidFill>
                <a:schemeClr val="bg1"/>
              </a:solidFill>
            </a:endParaRPr>
          </a:p>
        </p:txBody>
      </p:sp>
      <p:sp>
        <p:nvSpPr>
          <p:cNvPr id="9" name="Textplatzhalter 1">
            <a:extLst>
              <a:ext uri="{FF2B5EF4-FFF2-40B4-BE49-F238E27FC236}">
                <a16:creationId xmlns:a16="http://schemas.microsoft.com/office/drawing/2014/main" id="{2C47B502-8743-FBAF-76B2-CFB25957536F}"/>
              </a:ext>
            </a:extLst>
          </p:cNvPr>
          <p:cNvSpPr txBox="1">
            <a:spLocks/>
          </p:cNvSpPr>
          <p:nvPr/>
        </p:nvSpPr>
        <p:spPr>
          <a:xfrm>
            <a:off x="3537022" y="4785091"/>
            <a:ext cx="2069955" cy="995501"/>
          </a:xfrm>
          <a:prstGeom prst="roundRect">
            <a:avLst>
              <a:gd name="adj" fmla="val 16935"/>
            </a:avLst>
          </a:prstGeom>
          <a:solidFill>
            <a:schemeClr val="accent6"/>
          </a:solidFill>
        </p:spPr>
        <p:txBody>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de-DE" b="1">
                <a:solidFill>
                  <a:schemeClr val="bg1"/>
                </a:solidFill>
              </a:rPr>
              <a:t>Ausleihe von JPA-Weingläsern</a:t>
            </a:r>
            <a:br>
              <a:rPr lang="de-DE" b="1">
                <a:solidFill>
                  <a:schemeClr val="bg1"/>
                </a:solidFill>
              </a:rPr>
            </a:br>
            <a:r>
              <a:rPr lang="de-DE" b="1">
                <a:solidFill>
                  <a:schemeClr val="bg1"/>
                </a:solidFill>
              </a:rPr>
              <a:t>Kostenlos</a:t>
            </a:r>
          </a:p>
        </p:txBody>
      </p:sp>
      <p:pic>
        <p:nvPicPr>
          <p:cNvPr id="13" name="Grafik 12" descr="Ein Bild, das Person, Kleidung, draußen, Drink enthält.&#10;&#10;KI-generierte Inhalte können fehlerhaft sein.">
            <a:extLst>
              <a:ext uri="{FF2B5EF4-FFF2-40B4-BE49-F238E27FC236}">
                <a16:creationId xmlns:a16="http://schemas.microsoft.com/office/drawing/2014/main" id="{C27798C6-F3DA-F063-A684-4F2502B985EB}"/>
              </a:ext>
            </a:extLst>
          </p:cNvPr>
          <p:cNvPicPr>
            <a:picLocks noChangeAspect="1"/>
          </p:cNvPicPr>
          <p:nvPr/>
        </p:nvPicPr>
        <p:blipFill>
          <a:blip r:embed="rId3">
            <a:extLst>
              <a:ext uri="{28A0092B-C50C-407E-A947-70E740481C1C}">
                <a14:useLocalDpi xmlns:a14="http://schemas.microsoft.com/office/drawing/2010/main" val="0"/>
              </a:ext>
            </a:extLst>
          </a:blip>
          <a:srcRect l="7379" t="28506" r="46520" b="28505"/>
          <a:stretch/>
        </p:blipFill>
        <p:spPr>
          <a:xfrm>
            <a:off x="3357890" y="1351748"/>
            <a:ext cx="2249087" cy="3144267"/>
          </a:xfrm>
          <a:prstGeom prst="rect">
            <a:avLst/>
          </a:prstGeom>
        </p:spPr>
      </p:pic>
      <p:pic>
        <p:nvPicPr>
          <p:cNvPr id="14" name="Grafik 13">
            <a:extLst>
              <a:ext uri="{FF2B5EF4-FFF2-40B4-BE49-F238E27FC236}">
                <a16:creationId xmlns:a16="http://schemas.microsoft.com/office/drawing/2014/main" id="{92ACEF46-133D-F435-EC2D-6D95ED3AAC3A}"/>
              </a:ext>
            </a:extLst>
          </p:cNvPr>
          <p:cNvPicPr>
            <a:picLocks noChangeAspect="1"/>
          </p:cNvPicPr>
          <p:nvPr/>
        </p:nvPicPr>
        <p:blipFill>
          <a:blip r:embed="rId4"/>
          <a:stretch>
            <a:fillRect/>
          </a:stretch>
        </p:blipFill>
        <p:spPr>
          <a:xfrm>
            <a:off x="6537080" y="2791381"/>
            <a:ext cx="1607928" cy="519635"/>
          </a:xfrm>
          <a:prstGeom prst="rect">
            <a:avLst/>
          </a:prstGeom>
        </p:spPr>
      </p:pic>
      <p:pic>
        <p:nvPicPr>
          <p:cNvPr id="15" name="Grafik 14">
            <a:extLst>
              <a:ext uri="{FF2B5EF4-FFF2-40B4-BE49-F238E27FC236}">
                <a16:creationId xmlns:a16="http://schemas.microsoft.com/office/drawing/2014/main" id="{4BFE6308-B11A-C252-9D94-DFB448ED019D}"/>
              </a:ext>
            </a:extLst>
          </p:cNvPr>
          <p:cNvPicPr>
            <a:picLocks noChangeAspect="1"/>
          </p:cNvPicPr>
          <p:nvPr/>
        </p:nvPicPr>
        <p:blipFill>
          <a:blip r:embed="rId5"/>
          <a:stretch>
            <a:fillRect/>
          </a:stretch>
        </p:blipFill>
        <p:spPr>
          <a:xfrm rot="16200000">
            <a:off x="6803475" y="2792168"/>
            <a:ext cx="3106366" cy="473032"/>
          </a:xfrm>
          <a:prstGeom prst="rect">
            <a:avLst/>
          </a:prstGeom>
        </p:spPr>
      </p:pic>
      <p:pic>
        <p:nvPicPr>
          <p:cNvPr id="16" name="Picture 2" descr="Bad Zurzach Tourismus">
            <a:extLst>
              <a:ext uri="{FF2B5EF4-FFF2-40B4-BE49-F238E27FC236}">
                <a16:creationId xmlns:a16="http://schemas.microsoft.com/office/drawing/2014/main" id="{F0BA2C3A-3BD8-570D-05A4-52B1DEBD9FD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675" r="13414"/>
          <a:stretch/>
        </p:blipFill>
        <p:spPr bwMode="auto">
          <a:xfrm>
            <a:off x="6524134" y="2037128"/>
            <a:ext cx="709449" cy="101478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Brugg Regio entdecken: Die besten Ausflugsziele &amp; Aktivitäten">
            <a:extLst>
              <a:ext uri="{FF2B5EF4-FFF2-40B4-BE49-F238E27FC236}">
                <a16:creationId xmlns:a16="http://schemas.microsoft.com/office/drawing/2014/main" id="{03D2C7E7-B95C-A066-7B74-6DAC64F7FA4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24810" y="3359689"/>
            <a:ext cx="1490402" cy="6767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Freizeit, Veranstaltungen und Tourismus | aarau info">
            <a:extLst>
              <a:ext uri="{FF2B5EF4-FFF2-40B4-BE49-F238E27FC236}">
                <a16:creationId xmlns:a16="http://schemas.microsoft.com/office/drawing/2014/main" id="{F4544B52-18C5-39F1-25BE-FB9BE98A35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24134" y="4196963"/>
            <a:ext cx="1780179" cy="26702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Aargau Tourismus • Partner » Aargau Tourismus">
            <a:extLst>
              <a:ext uri="{FF2B5EF4-FFF2-40B4-BE49-F238E27FC236}">
                <a16:creationId xmlns:a16="http://schemas.microsoft.com/office/drawing/2014/main" id="{37B4F02F-1638-FED5-827D-33410C07781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683441" y="1475501"/>
            <a:ext cx="1461566" cy="516420"/>
          </a:xfrm>
          <a:prstGeom prst="rect">
            <a:avLst/>
          </a:prstGeom>
          <a:noFill/>
          <a:extLst>
            <a:ext uri="{909E8E84-426E-40DD-AFC4-6F175D3DCCD1}">
              <a14:hiddenFill xmlns:a14="http://schemas.microsoft.com/office/drawing/2010/main">
                <a:solidFill>
                  <a:srgbClr val="FFFFFF"/>
                </a:solidFill>
              </a14:hiddenFill>
            </a:ext>
          </a:extLst>
        </p:spPr>
      </p:pic>
      <p:pic>
        <p:nvPicPr>
          <p:cNvPr id="21" name="Grafik 20" descr="Ein Bild, das Küchenutensil, Tafelsilber, Gabel, Geschirr enthält.&#10;&#10;KI-generierte Inhalte können fehlerhaft sein.">
            <a:extLst>
              <a:ext uri="{FF2B5EF4-FFF2-40B4-BE49-F238E27FC236}">
                <a16:creationId xmlns:a16="http://schemas.microsoft.com/office/drawing/2014/main" id="{741BB285-71C0-721D-28C3-750288A34409}"/>
              </a:ext>
            </a:extLst>
          </p:cNvPr>
          <p:cNvPicPr>
            <a:picLocks noChangeAspect="1"/>
          </p:cNvPicPr>
          <p:nvPr/>
        </p:nvPicPr>
        <p:blipFill>
          <a:blip r:embed="rId10">
            <a:extLst>
              <a:ext uri="{28A0092B-C50C-407E-A947-70E740481C1C}">
                <a14:useLocalDpi xmlns:a14="http://schemas.microsoft.com/office/drawing/2010/main" val="0"/>
              </a:ext>
            </a:extLst>
          </a:blip>
          <a:srcRect l="16206" r="8869"/>
          <a:stretch/>
        </p:blipFill>
        <p:spPr>
          <a:xfrm>
            <a:off x="356732" y="2062060"/>
            <a:ext cx="2399520" cy="2401930"/>
          </a:xfrm>
          <a:prstGeom prst="rect">
            <a:avLst/>
          </a:prstGeom>
        </p:spPr>
      </p:pic>
    </p:spTree>
    <p:extLst>
      <p:ext uri="{BB962C8B-B14F-4D97-AF65-F5344CB8AC3E}">
        <p14:creationId xmlns:p14="http://schemas.microsoft.com/office/powerpoint/2010/main" val="10691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3D3093-DC5F-BAD3-99EA-C7FDAB711F14}"/>
              </a:ext>
            </a:extLst>
          </p:cNvPr>
          <p:cNvSpPr>
            <a:spLocks noGrp="1"/>
          </p:cNvSpPr>
          <p:nvPr>
            <p:ph type="title"/>
          </p:nvPr>
        </p:nvSpPr>
        <p:spPr/>
        <p:txBody>
          <a:bodyPr/>
          <a:lstStyle/>
          <a:p>
            <a:r>
              <a:rPr lang="de-CH"/>
              <a:t>Netzwerk &amp; Information</a:t>
            </a:r>
          </a:p>
        </p:txBody>
      </p:sp>
      <p:sp>
        <p:nvSpPr>
          <p:cNvPr id="3" name="Inhaltsplatzhalter 2">
            <a:extLst>
              <a:ext uri="{FF2B5EF4-FFF2-40B4-BE49-F238E27FC236}">
                <a16:creationId xmlns:a16="http://schemas.microsoft.com/office/drawing/2014/main" id="{DCD1211A-4851-72E1-56F9-6000DB7E86F3}"/>
              </a:ext>
            </a:extLst>
          </p:cNvPr>
          <p:cNvSpPr>
            <a:spLocks noGrp="1"/>
          </p:cNvSpPr>
          <p:nvPr>
            <p:ph idx="1"/>
          </p:nvPr>
        </p:nvSpPr>
        <p:spPr/>
        <p:txBody>
          <a:bodyPr/>
          <a:lstStyle/>
          <a:p>
            <a:r>
              <a:rPr lang="de-DE" b="1"/>
              <a:t>Netzwerk-Treffen vom Jurapark</a:t>
            </a:r>
          </a:p>
          <a:p>
            <a:pPr marL="285750" indent="-285750">
              <a:buFontTx/>
              <a:buChar char="-"/>
            </a:pPr>
            <a:r>
              <a:rPr lang="de-DE"/>
              <a:t>11. Juni 2025: Vereinsversammlung (Vereinsmitglieder – u.a. Partnerbetriebe)</a:t>
            </a:r>
          </a:p>
          <a:p>
            <a:pPr marL="285750" indent="-285750">
              <a:buFontTx/>
              <a:buChar char="-"/>
            </a:pPr>
            <a:r>
              <a:rPr lang="de-DE"/>
              <a:t>9. September 2025: 18.00 Uhr Kulturinstitutionen</a:t>
            </a:r>
          </a:p>
          <a:p>
            <a:pPr marL="285750" indent="-285750">
              <a:buFontTx/>
              <a:buChar char="-"/>
            </a:pPr>
            <a:r>
              <a:rPr lang="de-DE"/>
              <a:t>16. September 2025: 18.00 Uhr Museen und Sammlungen</a:t>
            </a:r>
          </a:p>
          <a:p>
            <a:pPr marL="285750" indent="-285750">
              <a:buFontTx/>
              <a:buChar char="-"/>
            </a:pPr>
            <a:r>
              <a:rPr lang="de-DE"/>
              <a:t>15. November 2025: Ausstellung &amp; Podiumsveranstaltung Reallabor</a:t>
            </a:r>
          </a:p>
          <a:p>
            <a:pPr marL="285750" indent="-285750">
              <a:buFontTx/>
              <a:buChar char="-"/>
            </a:pPr>
            <a:r>
              <a:rPr lang="de-DE"/>
              <a:t>Q1 2026: Zertifizierte Produzenten &amp; Gastronomie-Partnerbetriebe </a:t>
            </a:r>
          </a:p>
          <a:p>
            <a:endParaRPr lang="de-DE"/>
          </a:p>
          <a:p>
            <a:r>
              <a:rPr lang="de-DE" b="1"/>
              <a:t>Branchen-Newsletter</a:t>
            </a:r>
          </a:p>
          <a:p>
            <a:pPr marL="285750" indent="-285750">
              <a:buFontTx/>
              <a:buChar char="-"/>
            </a:pPr>
            <a:r>
              <a:rPr lang="de-DE"/>
              <a:t>Für Partnerbetriebe Gastronomie &amp; Produzenten</a:t>
            </a:r>
          </a:p>
          <a:p>
            <a:pPr marL="285750" indent="-285750">
              <a:buFontTx/>
              <a:buChar char="-"/>
            </a:pPr>
            <a:r>
              <a:rPr lang="de-DE"/>
              <a:t>Für Tourismus</a:t>
            </a:r>
          </a:p>
          <a:p>
            <a:pPr algn="ctr"/>
            <a:r>
              <a:rPr lang="de-DE" sz="2800">
                <a:solidFill>
                  <a:schemeClr val="accent6"/>
                </a:solidFill>
                <a:latin typeface="+mj-lt"/>
                <a:ea typeface="+mj-ea"/>
                <a:cs typeface="+mj-cs"/>
                <a:hlinkClick r:id="rId3">
                  <a:extLst>
                    <a:ext uri="{A12FA001-AC4F-418D-AE19-62706E023703}">
                      <ahyp:hlinkClr xmlns:ahyp="http://schemas.microsoft.com/office/drawing/2018/hyperlinkcolor" val="tx"/>
                    </a:ext>
                  </a:extLst>
                </a:hlinkClick>
              </a:rPr>
              <a:t>www.menti.com</a:t>
            </a:r>
            <a:endParaRPr lang="de-CH" sz="2800">
              <a:solidFill>
                <a:schemeClr val="accent6"/>
              </a:solidFill>
              <a:latin typeface="+mj-lt"/>
              <a:ea typeface="+mj-ea"/>
              <a:cs typeface="+mj-cs"/>
            </a:endParaRPr>
          </a:p>
          <a:p>
            <a:endParaRPr lang="de-DE"/>
          </a:p>
        </p:txBody>
      </p:sp>
      <p:sp>
        <p:nvSpPr>
          <p:cNvPr id="4" name="Textplatzhalter 3">
            <a:extLst>
              <a:ext uri="{FF2B5EF4-FFF2-40B4-BE49-F238E27FC236}">
                <a16:creationId xmlns:a16="http://schemas.microsoft.com/office/drawing/2014/main" id="{571BE680-2E7F-F055-D81A-F1C861C4DA9F}"/>
              </a:ext>
            </a:extLst>
          </p:cNvPr>
          <p:cNvSpPr>
            <a:spLocks noGrp="1"/>
          </p:cNvSpPr>
          <p:nvPr>
            <p:ph type="body" sz="quarter" idx="17"/>
          </p:nvPr>
        </p:nvSpPr>
        <p:spPr/>
        <p:txBody>
          <a:bodyPr/>
          <a:lstStyle/>
          <a:p>
            <a:endParaRPr lang="de-CH"/>
          </a:p>
        </p:txBody>
      </p:sp>
    </p:spTree>
    <p:extLst>
      <p:ext uri="{BB962C8B-B14F-4D97-AF65-F5344CB8AC3E}">
        <p14:creationId xmlns:p14="http://schemas.microsoft.com/office/powerpoint/2010/main" val="4053534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C2B6E3-EDAE-8594-49A4-A33D34076012}"/>
              </a:ext>
            </a:extLst>
          </p:cNvPr>
          <p:cNvSpPr>
            <a:spLocks noGrp="1"/>
          </p:cNvSpPr>
          <p:nvPr>
            <p:ph type="title"/>
          </p:nvPr>
        </p:nvSpPr>
        <p:spPr/>
        <p:txBody>
          <a:bodyPr/>
          <a:lstStyle/>
          <a:p>
            <a:r>
              <a:rPr lang="de-CH"/>
              <a:t>Weitere Wünsche von euch an die Zusammenarbeit mit uns?</a:t>
            </a:r>
          </a:p>
        </p:txBody>
      </p:sp>
      <p:pic>
        <p:nvPicPr>
          <p:cNvPr id="6" name="Inhaltsplatzhalter 5" descr="Ein Bild, das draußen, Himmel, Text, Person enthält.&#10;&#10;KI-generierte Inhalte können fehlerhaft sein.">
            <a:extLst>
              <a:ext uri="{FF2B5EF4-FFF2-40B4-BE49-F238E27FC236}">
                <a16:creationId xmlns:a16="http://schemas.microsoft.com/office/drawing/2014/main" id="{4D613CC2-3D2A-F0A5-CC35-B8218E6AF3D9}"/>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95532" y="1449388"/>
            <a:ext cx="6752936" cy="4500562"/>
          </a:xfrm>
        </p:spPr>
      </p:pic>
      <p:sp>
        <p:nvSpPr>
          <p:cNvPr id="4" name="Textplatzhalter 3">
            <a:extLst>
              <a:ext uri="{FF2B5EF4-FFF2-40B4-BE49-F238E27FC236}">
                <a16:creationId xmlns:a16="http://schemas.microsoft.com/office/drawing/2014/main" id="{42FFAA69-8E7B-146F-BF2C-B854166FF6B0}"/>
              </a:ext>
            </a:extLst>
          </p:cNvPr>
          <p:cNvSpPr>
            <a:spLocks noGrp="1"/>
          </p:cNvSpPr>
          <p:nvPr>
            <p:ph type="body" sz="quarter" idx="17"/>
          </p:nvPr>
        </p:nvSpPr>
        <p:spPr/>
        <p:txBody>
          <a:bodyPr/>
          <a:lstStyle/>
          <a:p>
            <a:endParaRPr lang="de-CH"/>
          </a:p>
        </p:txBody>
      </p:sp>
    </p:spTree>
    <p:extLst>
      <p:ext uri="{BB962C8B-B14F-4D97-AF65-F5344CB8AC3E}">
        <p14:creationId xmlns:p14="http://schemas.microsoft.com/office/powerpoint/2010/main" val="9557699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013630-ECC2-7A42-1E45-7691CFD7052B}"/>
              </a:ext>
            </a:extLst>
          </p:cNvPr>
          <p:cNvSpPr>
            <a:spLocks noGrp="1"/>
          </p:cNvSpPr>
          <p:nvPr>
            <p:ph type="title"/>
          </p:nvPr>
        </p:nvSpPr>
        <p:spPr/>
        <p:txBody>
          <a:bodyPr/>
          <a:lstStyle/>
          <a:p>
            <a:r>
              <a:rPr lang="de-CH"/>
              <a:t>Unser Wunsch an euch</a:t>
            </a:r>
          </a:p>
        </p:txBody>
      </p:sp>
      <p:sp>
        <p:nvSpPr>
          <p:cNvPr id="3" name="Textplatzhalter 2">
            <a:extLst>
              <a:ext uri="{FF2B5EF4-FFF2-40B4-BE49-F238E27FC236}">
                <a16:creationId xmlns:a16="http://schemas.microsoft.com/office/drawing/2014/main" id="{1711697B-F4A4-49E9-0C30-19F5AAB7DEE4}"/>
              </a:ext>
            </a:extLst>
          </p:cNvPr>
          <p:cNvSpPr>
            <a:spLocks noGrp="1"/>
          </p:cNvSpPr>
          <p:nvPr>
            <p:ph type="body" sz="quarter" idx="17"/>
          </p:nvPr>
        </p:nvSpPr>
        <p:spPr/>
        <p:txBody>
          <a:bodyPr/>
          <a:lstStyle/>
          <a:p>
            <a:endParaRPr lang="de-CH"/>
          </a:p>
        </p:txBody>
      </p:sp>
      <p:sp>
        <p:nvSpPr>
          <p:cNvPr id="4" name="Inhaltsplatzhalter 3">
            <a:extLst>
              <a:ext uri="{FF2B5EF4-FFF2-40B4-BE49-F238E27FC236}">
                <a16:creationId xmlns:a16="http://schemas.microsoft.com/office/drawing/2014/main" id="{B7E99A1A-D8C8-3392-953F-3054FBD225AE}"/>
              </a:ext>
            </a:extLst>
          </p:cNvPr>
          <p:cNvSpPr>
            <a:spLocks noGrp="1"/>
          </p:cNvSpPr>
          <p:nvPr>
            <p:ph idx="18"/>
          </p:nvPr>
        </p:nvSpPr>
        <p:spPr/>
        <p:txBody>
          <a:bodyPr/>
          <a:lstStyle/>
          <a:p>
            <a:r>
              <a:rPr lang="de-CH" sz="2000" b="1"/>
              <a:t>Informiert uns!</a:t>
            </a:r>
          </a:p>
          <a:p>
            <a:endParaRPr lang="de-CH" sz="2000" b="1"/>
          </a:p>
          <a:p>
            <a:pPr marL="285750" indent="-285750">
              <a:buFont typeface="Arial" panose="020B0604020202020204" pitchFamily="34" charset="0"/>
              <a:buChar char="•"/>
            </a:pPr>
            <a:r>
              <a:rPr lang="de-CH" sz="2000"/>
              <a:t>… über neue Angebote</a:t>
            </a:r>
          </a:p>
          <a:p>
            <a:pPr marL="285750" indent="-285750">
              <a:buFont typeface="Arial" panose="020B0604020202020204" pitchFamily="34" charset="0"/>
              <a:buChar char="•"/>
            </a:pPr>
            <a:r>
              <a:rPr lang="de-CH" sz="2000"/>
              <a:t>… über Anpassungen an bestehenden Angeboten</a:t>
            </a:r>
          </a:p>
          <a:p>
            <a:pPr marL="285750" indent="-285750">
              <a:buFont typeface="Arial" panose="020B0604020202020204" pitchFamily="34" charset="0"/>
              <a:buChar char="•"/>
            </a:pPr>
            <a:r>
              <a:rPr lang="de-CH" sz="2000"/>
              <a:t>… über neue Kontakte</a:t>
            </a:r>
          </a:p>
          <a:p>
            <a:pPr marL="285750" indent="-285750">
              <a:buFont typeface="Arial" panose="020B0604020202020204" pitchFamily="34" charset="0"/>
              <a:buChar char="•"/>
            </a:pPr>
            <a:r>
              <a:rPr lang="de-CH" sz="2000"/>
              <a:t>… über Herausforderungen</a:t>
            </a:r>
          </a:p>
          <a:p>
            <a:pPr marL="285750" indent="-285750">
              <a:buFont typeface="Arial" panose="020B0604020202020204" pitchFamily="34" charset="0"/>
              <a:buChar char="•"/>
            </a:pPr>
            <a:r>
              <a:rPr lang="de-CH" sz="2000"/>
              <a:t>… über Gäste-Feedbacks</a:t>
            </a:r>
          </a:p>
          <a:p>
            <a:pPr marL="285750" indent="-285750">
              <a:buFont typeface="Arial" panose="020B0604020202020204" pitchFamily="34" charset="0"/>
              <a:buChar char="•"/>
            </a:pPr>
            <a:r>
              <a:rPr lang="de-CH" sz="2000"/>
              <a:t>… über unsere Zusammenarbeit</a:t>
            </a:r>
          </a:p>
          <a:p>
            <a:pPr marL="285750" indent="-285750">
              <a:buFont typeface="Arial" panose="020B0604020202020204" pitchFamily="34" charset="0"/>
              <a:buChar char="•"/>
            </a:pPr>
            <a:r>
              <a:rPr lang="de-CH" sz="2000"/>
              <a:t>Setzt uns auf eure Newsletter: </a:t>
            </a:r>
            <a:r>
              <a:rPr lang="de-CH" sz="2000">
                <a:hlinkClick r:id="rId3"/>
              </a:rPr>
              <a:t>anmeldung@jurapark-aargau.ch</a:t>
            </a:r>
            <a:endParaRPr lang="de-CH"/>
          </a:p>
        </p:txBody>
      </p:sp>
      <p:pic>
        <p:nvPicPr>
          <p:cNvPr id="7" name="Bildplatzhalter 6" descr="Ein Bild, das draußen, Wandern, Dschungel, Wald enthält.&#10;&#10;KI-generierte Inhalte können fehlerhaft sein.">
            <a:extLst>
              <a:ext uri="{FF2B5EF4-FFF2-40B4-BE49-F238E27FC236}">
                <a16:creationId xmlns:a16="http://schemas.microsoft.com/office/drawing/2014/main" id="{FD5E1D56-E0DE-E568-EB0D-9764C9A70B47}"/>
              </a:ext>
            </a:extLst>
          </p:cNvPr>
          <p:cNvPicPr>
            <a:picLocks noGrp="1" noChangeAspect="1"/>
          </p:cNvPicPr>
          <p:nvPr>
            <p:ph type="pic" sz="quarter" idx="19"/>
          </p:nvPr>
        </p:nvPicPr>
        <p:blipFill>
          <a:blip r:embed="rId4">
            <a:extLst>
              <a:ext uri="{28A0092B-C50C-407E-A947-70E740481C1C}">
                <a14:useLocalDpi xmlns:a14="http://schemas.microsoft.com/office/drawing/2010/main" val="0"/>
              </a:ext>
            </a:extLst>
          </a:blip>
          <a:srcRect l="31141" t="17394" r="33355" b="17394"/>
          <a:stretch/>
        </p:blipFill>
        <p:spPr>
          <a:xfrm>
            <a:off x="355998" y="1449450"/>
            <a:ext cx="3675942" cy="4500500"/>
          </a:xfrm>
        </p:spPr>
      </p:pic>
    </p:spTree>
    <p:extLst>
      <p:ext uri="{BB962C8B-B14F-4D97-AF65-F5344CB8AC3E}">
        <p14:creationId xmlns:p14="http://schemas.microsoft.com/office/powerpoint/2010/main" val="28479698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6790DD-B8E8-F8C3-A037-6CF59F825127}"/>
              </a:ext>
            </a:extLst>
          </p:cNvPr>
          <p:cNvSpPr>
            <a:spLocks noGrp="1"/>
          </p:cNvSpPr>
          <p:nvPr>
            <p:ph type="title"/>
          </p:nvPr>
        </p:nvSpPr>
        <p:spPr/>
        <p:txBody>
          <a:bodyPr/>
          <a:lstStyle/>
          <a:p>
            <a:r>
              <a:rPr lang="de-CH"/>
              <a:t>Und jetzt?</a:t>
            </a:r>
          </a:p>
        </p:txBody>
      </p:sp>
      <p:sp>
        <p:nvSpPr>
          <p:cNvPr id="3" name="Textplatzhalter 2">
            <a:extLst>
              <a:ext uri="{FF2B5EF4-FFF2-40B4-BE49-F238E27FC236}">
                <a16:creationId xmlns:a16="http://schemas.microsoft.com/office/drawing/2014/main" id="{832B8748-4495-56C3-F50D-A6F9381DFD87}"/>
              </a:ext>
            </a:extLst>
          </p:cNvPr>
          <p:cNvSpPr>
            <a:spLocks noGrp="1"/>
          </p:cNvSpPr>
          <p:nvPr>
            <p:ph type="body" sz="quarter" idx="17"/>
          </p:nvPr>
        </p:nvSpPr>
        <p:spPr/>
        <p:txBody>
          <a:bodyPr/>
          <a:lstStyle/>
          <a:p>
            <a:endParaRPr lang="de-CH"/>
          </a:p>
        </p:txBody>
      </p:sp>
      <p:sp>
        <p:nvSpPr>
          <p:cNvPr id="4" name="Inhaltsplatzhalter 3">
            <a:extLst>
              <a:ext uri="{FF2B5EF4-FFF2-40B4-BE49-F238E27FC236}">
                <a16:creationId xmlns:a16="http://schemas.microsoft.com/office/drawing/2014/main" id="{5317D0C3-DD2F-001E-7EDD-021E115EA12A}"/>
              </a:ext>
            </a:extLst>
          </p:cNvPr>
          <p:cNvSpPr>
            <a:spLocks noGrp="1"/>
          </p:cNvSpPr>
          <p:nvPr>
            <p:ph idx="18"/>
          </p:nvPr>
        </p:nvSpPr>
        <p:spPr/>
        <p:txBody>
          <a:bodyPr/>
          <a:lstStyle/>
          <a:p>
            <a:pPr marL="285750" indent="-285750">
              <a:buFont typeface="Arial" panose="020B0604020202020204" pitchFamily="34" charset="0"/>
              <a:buChar char="•"/>
            </a:pPr>
            <a:r>
              <a:rPr lang="de-DE" sz="2000"/>
              <a:t>Versand Protokoll, Umfrage &amp; Factsheet Dienstleistungen an Teilnehmende und andere Betriebe im Park</a:t>
            </a:r>
          </a:p>
          <a:p>
            <a:pPr marL="285750" indent="-285750">
              <a:buFont typeface="Arial" panose="020B0604020202020204" pitchFamily="34" charset="0"/>
              <a:buChar char="•"/>
            </a:pPr>
            <a:r>
              <a:rPr lang="de-DE" sz="2000"/>
              <a:t>Evtl. Aufgleisen von Newsletter &amp; jährlichem Tourismustreffen</a:t>
            </a:r>
          </a:p>
          <a:p>
            <a:pPr marL="285750" indent="-285750">
              <a:buFont typeface="Arial" panose="020B0604020202020204" pitchFamily="34" charset="0"/>
              <a:buChar char="•"/>
            </a:pPr>
            <a:r>
              <a:rPr lang="de-DE" sz="2000"/>
              <a:t>Bis Ende 2025: Finalisieren und Publizieren Tourismusstrategie</a:t>
            </a:r>
          </a:p>
          <a:p>
            <a:endParaRPr lang="de-CH"/>
          </a:p>
        </p:txBody>
      </p:sp>
      <p:pic>
        <p:nvPicPr>
          <p:cNvPr id="7" name="Bildplatzhalter 6" descr="Ein Bild, das draußen, Gras, Text, Himmel enthält.&#10;&#10;KI-generierte Inhalte können fehlerhaft sein.">
            <a:extLst>
              <a:ext uri="{FF2B5EF4-FFF2-40B4-BE49-F238E27FC236}">
                <a16:creationId xmlns:a16="http://schemas.microsoft.com/office/drawing/2014/main" id="{3475DECC-A666-BBB0-6C90-C213E5CCF3BD}"/>
              </a:ext>
            </a:extLst>
          </p:cNvPr>
          <p:cNvPicPr>
            <a:picLocks noGrp="1" noChangeAspect="1"/>
          </p:cNvPicPr>
          <p:nvPr>
            <p:ph type="pic" sz="quarter" idx="19"/>
          </p:nvPr>
        </p:nvPicPr>
        <p:blipFill>
          <a:blip r:embed="rId3">
            <a:extLst>
              <a:ext uri="{28A0092B-C50C-407E-A947-70E740481C1C}">
                <a14:useLocalDpi xmlns:a14="http://schemas.microsoft.com/office/drawing/2010/main" val="0"/>
              </a:ext>
            </a:extLst>
          </a:blip>
          <a:srcRect l="22769" r="22769"/>
          <a:stretch>
            <a:fillRect/>
          </a:stretch>
        </p:blipFill>
        <p:spPr/>
      </p:pic>
    </p:spTree>
    <p:extLst>
      <p:ext uri="{BB962C8B-B14F-4D97-AF65-F5344CB8AC3E}">
        <p14:creationId xmlns:p14="http://schemas.microsoft.com/office/powerpoint/2010/main" val="818278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D9B396-0F86-F336-FBDF-5983996D00C5}"/>
              </a:ext>
            </a:extLst>
          </p:cNvPr>
          <p:cNvSpPr>
            <a:spLocks noGrp="1"/>
          </p:cNvSpPr>
          <p:nvPr>
            <p:ph type="title"/>
          </p:nvPr>
        </p:nvSpPr>
        <p:spPr/>
        <p:txBody>
          <a:bodyPr/>
          <a:lstStyle/>
          <a:p>
            <a:r>
              <a:rPr lang="de-CH"/>
              <a:t>Handnotiz vervollständigen</a:t>
            </a:r>
          </a:p>
        </p:txBody>
      </p:sp>
      <p:pic>
        <p:nvPicPr>
          <p:cNvPr id="6" name="Inhaltsplatzhalter 5" descr="Erhobene Hand mit einfarbiger Füllung">
            <a:extLst>
              <a:ext uri="{FF2B5EF4-FFF2-40B4-BE49-F238E27FC236}">
                <a16:creationId xmlns:a16="http://schemas.microsoft.com/office/drawing/2014/main" id="{6275DCCC-1E29-15B5-1A99-EF14957AD14A}"/>
              </a:ext>
            </a:extLst>
          </p:cNvPr>
          <p:cNvPicPr>
            <a:picLocks noGrp="1" noChangeAspect="1"/>
          </p:cNvPicPr>
          <p:nvPr>
            <p:ph idx="1"/>
          </p:nvPr>
        </p:nvPicPr>
        <p:blipFill>
          <a:blip r:embed="rId3">
            <a:extLst>
              <a:ext uri="{96DAC541-7B7A-43D3-8B79-37D633B846F1}">
                <asvg:svgBlip xmlns:asvg="http://schemas.microsoft.com/office/drawing/2016/SVG/main" r:embed="rId4"/>
              </a:ext>
            </a:extLst>
          </a:blip>
          <a:stretch>
            <a:fillRect/>
          </a:stretch>
        </p:blipFill>
        <p:spPr>
          <a:xfrm>
            <a:off x="2789163" y="1916832"/>
            <a:ext cx="3384375" cy="3384375"/>
          </a:xfrm>
        </p:spPr>
      </p:pic>
      <p:sp>
        <p:nvSpPr>
          <p:cNvPr id="4" name="Textplatzhalter 3">
            <a:extLst>
              <a:ext uri="{FF2B5EF4-FFF2-40B4-BE49-F238E27FC236}">
                <a16:creationId xmlns:a16="http://schemas.microsoft.com/office/drawing/2014/main" id="{8700CF4E-E1E6-7211-47A5-DD38BA65C54E}"/>
              </a:ext>
            </a:extLst>
          </p:cNvPr>
          <p:cNvSpPr>
            <a:spLocks noGrp="1"/>
          </p:cNvSpPr>
          <p:nvPr>
            <p:ph type="body" sz="quarter" idx="17"/>
          </p:nvPr>
        </p:nvSpPr>
        <p:spPr/>
        <p:txBody>
          <a:bodyPr/>
          <a:lstStyle/>
          <a:p>
            <a:endParaRPr lang="de-CH"/>
          </a:p>
        </p:txBody>
      </p:sp>
      <p:grpSp>
        <p:nvGrpSpPr>
          <p:cNvPr id="7" name="Gruppieren 6">
            <a:extLst>
              <a:ext uri="{FF2B5EF4-FFF2-40B4-BE49-F238E27FC236}">
                <a16:creationId xmlns:a16="http://schemas.microsoft.com/office/drawing/2014/main" id="{E16BAA36-83B8-B3B8-D188-25E29DC8FC80}"/>
              </a:ext>
            </a:extLst>
          </p:cNvPr>
          <p:cNvGrpSpPr/>
          <p:nvPr/>
        </p:nvGrpSpPr>
        <p:grpSpPr>
          <a:xfrm>
            <a:off x="753107" y="2592056"/>
            <a:ext cx="2080443" cy="1016963"/>
            <a:chOff x="2270368" y="913675"/>
            <a:chExt cx="1619046" cy="1016963"/>
          </a:xfrm>
        </p:grpSpPr>
        <p:sp>
          <p:nvSpPr>
            <p:cNvPr id="8" name="Rechteck: abgerundete Ecken 7">
              <a:extLst>
                <a:ext uri="{FF2B5EF4-FFF2-40B4-BE49-F238E27FC236}">
                  <a16:creationId xmlns:a16="http://schemas.microsoft.com/office/drawing/2014/main" id="{1B47CEFB-CFAD-85F7-AA58-2164FEF535F0}"/>
                </a:ext>
              </a:extLst>
            </p:cNvPr>
            <p:cNvSpPr/>
            <p:nvPr/>
          </p:nvSpPr>
          <p:spPr>
            <a:xfrm>
              <a:off x="2270368" y="913675"/>
              <a:ext cx="1619046" cy="101696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de-CH"/>
            </a:p>
          </p:txBody>
        </p:sp>
        <p:sp>
          <p:nvSpPr>
            <p:cNvPr id="9" name="Rechteck: abgerundete Ecken 4">
              <a:extLst>
                <a:ext uri="{FF2B5EF4-FFF2-40B4-BE49-F238E27FC236}">
                  <a16:creationId xmlns:a16="http://schemas.microsoft.com/office/drawing/2014/main" id="{2FD4FC17-C873-1EDD-C4CA-D4803ED30247}"/>
                </a:ext>
              </a:extLst>
            </p:cNvPr>
            <p:cNvSpPr txBox="1"/>
            <p:nvPr/>
          </p:nvSpPr>
          <p:spPr>
            <a:xfrm>
              <a:off x="2300154" y="943461"/>
              <a:ext cx="1559474" cy="9573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DE" b="1" kern="1200"/>
                <a:t>Welche Kontakte konntest du knüpfen?</a:t>
              </a:r>
              <a:endParaRPr lang="de-CH" b="1" kern="1200"/>
            </a:p>
          </p:txBody>
        </p:sp>
      </p:grpSp>
      <p:grpSp>
        <p:nvGrpSpPr>
          <p:cNvPr id="12" name="Gruppieren 11">
            <a:extLst>
              <a:ext uri="{FF2B5EF4-FFF2-40B4-BE49-F238E27FC236}">
                <a16:creationId xmlns:a16="http://schemas.microsoft.com/office/drawing/2014/main" id="{CEE3F5EF-1EB9-1985-A945-A676F8E8F01B}"/>
              </a:ext>
            </a:extLst>
          </p:cNvPr>
          <p:cNvGrpSpPr/>
          <p:nvPr/>
        </p:nvGrpSpPr>
        <p:grpSpPr>
          <a:xfrm>
            <a:off x="5852613" y="1682251"/>
            <a:ext cx="1619046" cy="1016963"/>
            <a:chOff x="2270368" y="913675"/>
            <a:chExt cx="1619046" cy="1016963"/>
          </a:xfrm>
        </p:grpSpPr>
        <p:sp>
          <p:nvSpPr>
            <p:cNvPr id="13" name="Rechteck: abgerundete Ecken 12">
              <a:extLst>
                <a:ext uri="{FF2B5EF4-FFF2-40B4-BE49-F238E27FC236}">
                  <a16:creationId xmlns:a16="http://schemas.microsoft.com/office/drawing/2014/main" id="{A0959262-2CC4-A694-CA34-494F1151B7FC}"/>
                </a:ext>
              </a:extLst>
            </p:cNvPr>
            <p:cNvSpPr/>
            <p:nvPr/>
          </p:nvSpPr>
          <p:spPr>
            <a:xfrm>
              <a:off x="2270368" y="913675"/>
              <a:ext cx="1619046" cy="101696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de-CH"/>
            </a:p>
          </p:txBody>
        </p:sp>
        <p:sp>
          <p:nvSpPr>
            <p:cNvPr id="14" name="Rechteck: abgerundete Ecken 4">
              <a:extLst>
                <a:ext uri="{FF2B5EF4-FFF2-40B4-BE49-F238E27FC236}">
                  <a16:creationId xmlns:a16="http://schemas.microsoft.com/office/drawing/2014/main" id="{84AF2341-8D8F-3828-4570-E562AE64B613}"/>
                </a:ext>
              </a:extLst>
            </p:cNvPr>
            <p:cNvSpPr txBox="1"/>
            <p:nvPr/>
          </p:nvSpPr>
          <p:spPr>
            <a:xfrm>
              <a:off x="2300154" y="943461"/>
              <a:ext cx="1559474" cy="9573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DE" b="1" kern="1200"/>
                <a:t>Wa</a:t>
              </a:r>
              <a:r>
                <a:rPr lang="de-DE" b="1"/>
                <a:t>s hast du Neues gelernt?</a:t>
              </a:r>
              <a:endParaRPr lang="de-CH" b="1" kern="1200"/>
            </a:p>
          </p:txBody>
        </p:sp>
      </p:grpSp>
      <p:grpSp>
        <p:nvGrpSpPr>
          <p:cNvPr id="15" name="Gruppieren 14">
            <a:extLst>
              <a:ext uri="{FF2B5EF4-FFF2-40B4-BE49-F238E27FC236}">
                <a16:creationId xmlns:a16="http://schemas.microsoft.com/office/drawing/2014/main" id="{90F8D615-3418-3E6D-EA3F-35EA424E2DD5}"/>
              </a:ext>
            </a:extLst>
          </p:cNvPr>
          <p:cNvGrpSpPr/>
          <p:nvPr/>
        </p:nvGrpSpPr>
        <p:grpSpPr>
          <a:xfrm>
            <a:off x="6173538" y="4637481"/>
            <a:ext cx="1619046" cy="1016963"/>
            <a:chOff x="2270368" y="913675"/>
            <a:chExt cx="1619046" cy="1016963"/>
          </a:xfrm>
        </p:grpSpPr>
        <p:sp>
          <p:nvSpPr>
            <p:cNvPr id="16" name="Rechteck: abgerundete Ecken 15">
              <a:extLst>
                <a:ext uri="{FF2B5EF4-FFF2-40B4-BE49-F238E27FC236}">
                  <a16:creationId xmlns:a16="http://schemas.microsoft.com/office/drawing/2014/main" id="{C1A2E7C5-AAB8-8F60-845D-F6F616A96854}"/>
                </a:ext>
              </a:extLst>
            </p:cNvPr>
            <p:cNvSpPr/>
            <p:nvPr/>
          </p:nvSpPr>
          <p:spPr>
            <a:xfrm>
              <a:off x="2270368" y="913675"/>
              <a:ext cx="1619046" cy="101696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de-CH"/>
            </a:p>
          </p:txBody>
        </p:sp>
        <p:sp>
          <p:nvSpPr>
            <p:cNvPr id="17" name="Rechteck: abgerundete Ecken 4">
              <a:extLst>
                <a:ext uri="{FF2B5EF4-FFF2-40B4-BE49-F238E27FC236}">
                  <a16:creationId xmlns:a16="http://schemas.microsoft.com/office/drawing/2014/main" id="{26B95ECC-62AC-7443-9C23-AB96FF067E77}"/>
                </a:ext>
              </a:extLst>
            </p:cNvPr>
            <p:cNvSpPr txBox="1"/>
            <p:nvPr/>
          </p:nvSpPr>
          <p:spPr>
            <a:xfrm>
              <a:off x="2300154" y="943461"/>
              <a:ext cx="1559474" cy="9573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DE" b="1" kern="1200"/>
                <a:t>Welche </a:t>
              </a:r>
              <a:r>
                <a:rPr lang="de-DE" b="1" kern="1200" err="1"/>
                <a:t>To</a:t>
              </a:r>
              <a:r>
                <a:rPr lang="de-DE" b="1" kern="1200"/>
                <a:t> </a:t>
              </a:r>
              <a:r>
                <a:rPr lang="de-DE" b="1" kern="1200" err="1"/>
                <a:t>Do‘s</a:t>
              </a:r>
              <a:r>
                <a:rPr lang="de-DE" b="1" kern="1200"/>
                <a:t> nimmst du mit?</a:t>
              </a:r>
              <a:endParaRPr lang="de-CH" b="1" kern="1200"/>
            </a:p>
          </p:txBody>
        </p:sp>
      </p:grpSp>
    </p:spTree>
    <p:extLst>
      <p:ext uri="{BB962C8B-B14F-4D97-AF65-F5344CB8AC3E}">
        <p14:creationId xmlns:p14="http://schemas.microsoft.com/office/powerpoint/2010/main" val="38152192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B896BE-8AC5-4649-BB85-37F5D02142D4}"/>
              </a:ext>
            </a:extLst>
          </p:cNvPr>
          <p:cNvSpPr>
            <a:spLocks noGrp="1"/>
          </p:cNvSpPr>
          <p:nvPr>
            <p:ph type="ctrTitle"/>
          </p:nvPr>
        </p:nvSpPr>
        <p:spPr/>
        <p:txBody>
          <a:bodyPr/>
          <a:lstStyle/>
          <a:p>
            <a:r>
              <a:rPr lang="de-CH" noProof="0"/>
              <a:t>DANKE und bis bald!</a:t>
            </a:r>
          </a:p>
        </p:txBody>
      </p:sp>
      <p:pic>
        <p:nvPicPr>
          <p:cNvPr id="6" name="Bildplatzhalter 5">
            <a:extLst>
              <a:ext uri="{FF2B5EF4-FFF2-40B4-BE49-F238E27FC236}">
                <a16:creationId xmlns:a16="http://schemas.microsoft.com/office/drawing/2014/main" id="{0361A86F-A3D9-078B-4630-12FCFBD4D4FB}"/>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31325" b="16039"/>
          <a:stretch/>
        </p:blipFill>
        <p:spPr>
          <a:xfrm>
            <a:off x="-5116" y="3647456"/>
            <a:ext cx="9149116" cy="3210544"/>
          </a:xfrm>
        </p:spPr>
      </p:pic>
      <p:sp>
        <p:nvSpPr>
          <p:cNvPr id="9" name="Inhaltsplatzhalter 2">
            <a:extLst>
              <a:ext uri="{FF2B5EF4-FFF2-40B4-BE49-F238E27FC236}">
                <a16:creationId xmlns:a16="http://schemas.microsoft.com/office/drawing/2014/main" id="{DC8D6376-9174-E79F-3FFB-15542CB14A74}"/>
              </a:ext>
            </a:extLst>
          </p:cNvPr>
          <p:cNvSpPr txBox="1">
            <a:spLocks/>
          </p:cNvSpPr>
          <p:nvPr/>
        </p:nvSpPr>
        <p:spPr>
          <a:xfrm>
            <a:off x="6240369" y="6535941"/>
            <a:ext cx="3521262" cy="644117"/>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900"/>
              </a:spcAft>
              <a:buFont typeface="+mj-lt"/>
              <a:buNone/>
              <a:defRPr sz="1800" kern="1200">
                <a:solidFill>
                  <a:schemeClr val="tx1"/>
                </a:solidFill>
                <a:latin typeface="+mn-lt"/>
                <a:ea typeface="+mn-ea"/>
                <a:cs typeface="+mn-cs"/>
              </a:defRPr>
            </a:lvl1pPr>
            <a:lvl2pPr marL="130969"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2pPr>
            <a:lvl3pPr marL="270272" indent="-139304"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3pPr>
            <a:lvl4pPr marL="401241" indent="-130969"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4pPr>
            <a:lvl5pPr marL="539354" indent="-138113" algn="l" defTabSz="685800" rtl="0" eaLnBrk="1" latinLnBrk="0" hangingPunct="1">
              <a:lnSpc>
                <a:spcPct val="100000"/>
              </a:lnSpc>
              <a:spcBef>
                <a:spcPts val="0"/>
              </a:spcBef>
              <a:spcAft>
                <a:spcPts val="600"/>
              </a:spcAft>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CH" sz="1600"/>
              <a:t>© Switzerland </a:t>
            </a:r>
            <a:r>
              <a:rPr lang="de-CH" sz="1600" err="1"/>
              <a:t>Tourism</a:t>
            </a:r>
            <a:r>
              <a:rPr lang="de-CH" sz="1600"/>
              <a:t>/Ivo Scholz</a:t>
            </a:r>
            <a:endParaRPr lang="de-CH"/>
          </a:p>
        </p:txBody>
      </p:sp>
    </p:spTree>
    <p:extLst>
      <p:ext uri="{BB962C8B-B14F-4D97-AF65-F5344CB8AC3E}">
        <p14:creationId xmlns:p14="http://schemas.microsoft.com/office/powerpoint/2010/main" val="2745204478"/>
      </p:ext>
    </p:extLst>
  </p:cSld>
  <p:clrMapOvr>
    <a:masterClrMapping/>
  </p:clrMapOvr>
</p:sld>
</file>

<file path=ppt/theme/theme1.xml><?xml version="1.0" encoding="utf-8"?>
<a:theme xmlns:a="http://schemas.openxmlformats.org/drawingml/2006/main" name="Benutzerdefiniertes Design">
  <a:themeElements>
    <a:clrScheme name="Jurapark Aargau">
      <a:dk1>
        <a:sysClr val="windowText" lastClr="000000"/>
      </a:dk1>
      <a:lt1>
        <a:sysClr val="window" lastClr="FFFFFF"/>
      </a:lt1>
      <a:dk2>
        <a:srgbClr val="4B4B4B"/>
      </a:dk2>
      <a:lt2>
        <a:srgbClr val="B9B9B9"/>
      </a:lt2>
      <a:accent1>
        <a:srgbClr val="AFCA0B"/>
      </a:accent1>
      <a:accent2>
        <a:srgbClr val="5DC5EA"/>
      </a:accent2>
      <a:accent3>
        <a:srgbClr val="F7A600"/>
      </a:accent3>
      <a:accent4>
        <a:srgbClr val="F29095"/>
      </a:accent4>
      <a:accent5>
        <a:srgbClr val="91984A"/>
      </a:accent5>
      <a:accent6>
        <a:srgbClr val="00682C"/>
      </a:accent6>
      <a:hlink>
        <a:srgbClr val="000000"/>
      </a:hlink>
      <a:folHlink>
        <a:srgbClr val="000000"/>
      </a:folHlink>
    </a:clrScheme>
    <a:fontScheme name="Jurapark Aargau">
      <a:majorFont>
        <a:latin typeface="Calibri Bold"/>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lnSpc>
            <a:spcPct val="90000"/>
          </a:lnSpc>
          <a:defRPr sz="2000" b="1"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76200">
          <a:solidFill>
            <a:schemeClr val="accent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dirty="0"/>
        </a:defPPr>
      </a:lstStyle>
    </a:txDef>
  </a:objectDefaults>
  <a:extraClrSchemeLst/>
  <a:extLst>
    <a:ext uri="{05A4C25C-085E-4340-85A3-A5531E510DB2}">
      <thm15:themeFamily xmlns:thm15="http://schemas.microsoft.com/office/thememl/2012/main" name="Präsentation Jurapark Aargau def.potx" id="{B6F2674B-5B3A-4413-A1E4-96F4B4D8CBF7}" vid="{63875683-C8B4-4D56-B6F4-CCEBE8823759}"/>
    </a:ext>
  </a:extLst>
</a:theme>
</file>

<file path=ppt/theme/theme2.xml><?xml version="1.0" encoding="utf-8"?>
<a:theme xmlns:a="http://schemas.openxmlformats.org/drawingml/2006/main" name="Office Theme">
  <a:themeElements>
    <a:clrScheme name="Jurapark Aargau">
      <a:dk1>
        <a:sysClr val="windowText" lastClr="000000"/>
      </a:dk1>
      <a:lt1>
        <a:sysClr val="window" lastClr="FFFFFF"/>
      </a:lt1>
      <a:dk2>
        <a:srgbClr val="4B4B4B"/>
      </a:dk2>
      <a:lt2>
        <a:srgbClr val="B9B9B9"/>
      </a:lt2>
      <a:accent1>
        <a:srgbClr val="AFCA0B"/>
      </a:accent1>
      <a:accent2>
        <a:srgbClr val="5DC5EA"/>
      </a:accent2>
      <a:accent3>
        <a:srgbClr val="F7A600"/>
      </a:accent3>
      <a:accent4>
        <a:srgbClr val="F29095"/>
      </a:accent4>
      <a:accent5>
        <a:srgbClr val="91984A"/>
      </a:accent5>
      <a:accent6>
        <a:srgbClr val="00682C"/>
      </a:accent6>
      <a:hlink>
        <a:srgbClr val="000000"/>
      </a:hlink>
      <a:folHlink>
        <a:srgbClr val="000000"/>
      </a:folHlink>
    </a:clrScheme>
    <a:fontScheme name="Jurapark Aargau">
      <a:majorFont>
        <a:latin typeface="Calibri Bold"/>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Jurapark Aargau">
      <a:dk1>
        <a:sysClr val="windowText" lastClr="000000"/>
      </a:dk1>
      <a:lt1>
        <a:sysClr val="window" lastClr="FFFFFF"/>
      </a:lt1>
      <a:dk2>
        <a:srgbClr val="4B4B4B"/>
      </a:dk2>
      <a:lt2>
        <a:srgbClr val="B9B9B9"/>
      </a:lt2>
      <a:accent1>
        <a:srgbClr val="AFCA0B"/>
      </a:accent1>
      <a:accent2>
        <a:srgbClr val="5DC5EA"/>
      </a:accent2>
      <a:accent3>
        <a:srgbClr val="F7A600"/>
      </a:accent3>
      <a:accent4>
        <a:srgbClr val="F29095"/>
      </a:accent4>
      <a:accent5>
        <a:srgbClr val="91984A"/>
      </a:accent5>
      <a:accent6>
        <a:srgbClr val="00682C"/>
      </a:accent6>
      <a:hlink>
        <a:srgbClr val="000000"/>
      </a:hlink>
      <a:folHlink>
        <a:srgbClr val="000000"/>
      </a:folHlink>
    </a:clrScheme>
    <a:fontScheme name="Jurapark Aargau">
      <a:majorFont>
        <a:latin typeface="Calibri Bold"/>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82EB44E4F94824DBB1FCD98B179EFE9" ma:contentTypeVersion="15" ma:contentTypeDescription="Ein neues Dokument erstellen." ma:contentTypeScope="" ma:versionID="e8561ebc1468c51d1621704a45c8257c">
  <xsd:schema xmlns:xsd="http://www.w3.org/2001/XMLSchema" xmlns:xs="http://www.w3.org/2001/XMLSchema" xmlns:p="http://schemas.microsoft.com/office/2006/metadata/properties" xmlns:ns2="61afebe4-7730-4301-a20f-c7b7af0a2a9c" xmlns:ns3="cf271357-e88a-43f4-ad37-9d53cd4ddd97" targetNamespace="http://schemas.microsoft.com/office/2006/metadata/properties" ma:root="true" ma:fieldsID="d13145590be983d0075c33bbd0225b1e" ns2:_="" ns3:_="">
    <xsd:import namespace="61afebe4-7730-4301-a20f-c7b7af0a2a9c"/>
    <xsd:import namespace="cf271357-e88a-43f4-ad37-9d53cd4ddd97"/>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afebe4-7730-4301-a20f-c7b7af0a2a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Bildmarkierungen" ma:readOnly="false" ma:fieldId="{5cf76f15-5ced-4ddc-b409-7134ff3c332f}" ma:taxonomyMulti="true" ma:sspId="2d2816cd-128f-44ec-b885-0571945e06a4" ma:termSetId="09814cd3-568e-fe90-9814-8d621ff8fb84" ma:anchorId="fba54fb3-c3e1-fe81-a776-ca4b69148c4d" ma:open="true" ma:isKeyword="false">
      <xsd:complexType>
        <xsd:sequence>
          <xsd:element ref="pc:Terms" minOccurs="0" maxOccurs="1"/>
        </xsd:sequence>
      </xsd:complex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f271357-e88a-43f4-ad37-9d53cd4ddd97"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f1ef31aa-8fe6-42a6-8d4b-2a1a8a39d9cd}" ma:internalName="TaxCatchAll" ma:showField="CatchAllData" ma:web="cf271357-e88a-43f4-ad37-9d53cd4ddd97">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Freigegeben für -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f271357-e88a-43f4-ad37-9d53cd4ddd97" xsi:nil="true"/>
    <lcf76f155ced4ddcb4097134ff3c332f xmlns="61afebe4-7730-4301-a20f-c7b7af0a2a9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D81BC69-7D0A-4C5C-A6E5-A023445CEC56}"/>
</file>

<file path=customXml/itemProps2.xml><?xml version="1.0" encoding="utf-8"?>
<ds:datastoreItem xmlns:ds="http://schemas.openxmlformats.org/officeDocument/2006/customXml" ds:itemID="{5626B806-0237-4942-A1FD-5C97285908C2}">
  <ds:schemaRefs>
    <ds:schemaRef ds:uri="cf271357-e88a-43f4-ad37-9d53cd4ddd97"/>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61afebe4-7730-4301-a20f-c7b7af0a2a9c"/>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4B6B7BE2-63AD-4C37-AC44-F0E4FC348E2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Präsentation Jurapark Aargau def</Template>
  <TotalTime>0</TotalTime>
  <Words>3379</Words>
  <Application>Microsoft Office PowerPoint</Application>
  <PresentationFormat>Bildschirmpräsentation (4:3)</PresentationFormat>
  <Paragraphs>419</Paragraphs>
  <Slides>39</Slides>
  <Notes>39</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39</vt:i4>
      </vt:variant>
    </vt:vector>
  </HeadingPairs>
  <TitlesOfParts>
    <vt:vector size="46" baseType="lpstr">
      <vt:lpstr>Aptos</vt:lpstr>
      <vt:lpstr>Arial</vt:lpstr>
      <vt:lpstr>Calibri</vt:lpstr>
      <vt:lpstr>Calibri Bold</vt:lpstr>
      <vt:lpstr>PT Serif</vt:lpstr>
      <vt:lpstr>Unit Offc W01 Regular</vt:lpstr>
      <vt:lpstr>Benutzerdefiniertes Design</vt:lpstr>
      <vt:lpstr>NetzWerkstatt Jurapark Aargau</vt:lpstr>
      <vt:lpstr>Ziele</vt:lpstr>
      <vt:lpstr>Herzlich willkommen!</vt:lpstr>
      <vt:lpstr>Programm</vt:lpstr>
      <vt:lpstr>Einwärmen: Kennenlernen</vt:lpstr>
      <vt:lpstr>Wir sind ein Regionaler Naturpark  von nationaler Bedeutung.</vt:lpstr>
      <vt:lpstr>Wir sind ein Regionaler Naturpark  von nationaler Bedeutung.</vt:lpstr>
      <vt:lpstr>Wir sind ein Verein.</vt:lpstr>
      <vt:lpstr>Unsere Ziele </vt:lpstr>
      <vt:lpstr>Was wir tun</vt:lpstr>
      <vt:lpstr>Unsere Rolle im Tourismus</vt:lpstr>
      <vt:lpstr>Unsere Aufgaben im Tourismus</vt:lpstr>
      <vt:lpstr>PowerPoint-Präsentation</vt:lpstr>
      <vt:lpstr>Tourismusstrategie Jurapark Aargau</vt:lpstr>
      <vt:lpstr>Wo wollen wir hin?</vt:lpstr>
      <vt:lpstr>Workshop 1 - Kennenlernen</vt:lpstr>
      <vt:lpstr>Gemeinsamkeiten</vt:lpstr>
      <vt:lpstr>Patrick</vt:lpstr>
      <vt:lpstr>Kathrin</vt:lpstr>
      <vt:lpstr>Herbert</vt:lpstr>
      <vt:lpstr>Lou</vt:lpstr>
      <vt:lpstr>Gruppen</vt:lpstr>
      <vt:lpstr>Workshop 1 - Kennenlernen</vt:lpstr>
      <vt:lpstr>Fazit Workshop 1</vt:lpstr>
      <vt:lpstr>Workshop 2 - Gruppeneinteilung</vt:lpstr>
      <vt:lpstr>Workshop 2</vt:lpstr>
      <vt:lpstr>Workshop 3 – Zukünftige Zusammenarbeit</vt:lpstr>
      <vt:lpstr>Dienstleistungen Jurapark Aargau</vt:lpstr>
      <vt:lpstr>Beratung &amp; Netzwerk</vt:lpstr>
      <vt:lpstr>Gästeberatung</vt:lpstr>
      <vt:lpstr>Marketing &amp; Kommunikation</vt:lpstr>
      <vt:lpstr>Weiteres </vt:lpstr>
      <vt:lpstr>Weiteres </vt:lpstr>
      <vt:lpstr>Netzwerk &amp; Information</vt:lpstr>
      <vt:lpstr>Weitere Wünsche von euch an die Zusammenarbeit mit uns?</vt:lpstr>
      <vt:lpstr>Unser Wunsch an euch</vt:lpstr>
      <vt:lpstr>Und jetzt?</vt:lpstr>
      <vt:lpstr>Handnotiz vervollständigen</vt:lpstr>
      <vt:lpstr>DANKE und bis bald!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Andrea Schäublin</dc:creator>
  <cp:lastModifiedBy>Christine Neff</cp:lastModifiedBy>
  <cp:revision>1</cp:revision>
  <dcterms:created xsi:type="dcterms:W3CDTF">2025-03-14T13:51:14Z</dcterms:created>
  <dcterms:modified xsi:type="dcterms:W3CDTF">2025-12-16T13:43:23Z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0x010100382EB44E4F94824DBB1FCD98B179EFE9</vt:lpwstr>
  </property>
  <property fmtid="{D5CDD505-2E9C-101B-9397-08002B2CF9AE}" pid="3" name="Order">
    <vt:r8>357800</vt:r8>
  </property>
  <property fmtid="{D5CDD505-2E9C-101B-9397-08002B2CF9AE}" pid="4" name="MediaServiceImageTags">
    <vt:lpwstr/>
  </property>
</Properties>
</file>